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handoutMasterIdLst>
    <p:handoutMasterId r:id="rId15"/>
  </p:handoutMasterIdLst>
  <p:sldIdLst>
    <p:sldId id="2145705540" r:id="rId5"/>
    <p:sldId id="2145705568" r:id="rId6"/>
    <p:sldId id="2145705591" r:id="rId7"/>
    <p:sldId id="2145705580" r:id="rId8"/>
    <p:sldId id="2145705582" r:id="rId9"/>
    <p:sldId id="2145705590" r:id="rId10"/>
    <p:sldId id="2145705584" r:id="rId11"/>
    <p:sldId id="2145705583" r:id="rId12"/>
    <p:sldId id="2145705586" r:id="rId13"/>
  </p:sldIdLst>
  <p:sldSz cx="12192000" cy="6858000"/>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CE08467-3384-482F-BFC5-57A871CFFBE9}">
          <p14:sldIdLst>
            <p14:sldId id="2145705540"/>
            <p14:sldId id="2145705568"/>
            <p14:sldId id="2145705591"/>
            <p14:sldId id="2145705580"/>
            <p14:sldId id="2145705582"/>
            <p14:sldId id="2145705590"/>
            <p14:sldId id="2145705584"/>
            <p14:sldId id="2145705583"/>
            <p14:sldId id="214570558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E5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279" autoAdjust="0"/>
  </p:normalViewPr>
  <p:slideViewPr>
    <p:cSldViewPr snapToGrid="0">
      <p:cViewPr varScale="1">
        <p:scale>
          <a:sx n="62" d="100"/>
          <a:sy n="62" d="100"/>
        </p:scale>
        <p:origin x="1382" y="67"/>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101"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PPER, Naomi" userId="S::cappnz@austin.org.au::50a964f7-2490-4f86-87d1-380033fd4762" providerId="AD" clId="Web-{EB0EE4C0-7EB3-DAAE-1783-3774E76BA70B}"/>
    <pc:docChg chg="modSld">
      <pc:chgData name="CAPPER, Naomi" userId="S::cappnz@austin.org.au::50a964f7-2490-4f86-87d1-380033fd4762" providerId="AD" clId="Web-{EB0EE4C0-7EB3-DAAE-1783-3774E76BA70B}" dt="2024-09-20T05:53:59.946" v="20"/>
      <pc:docMkLst>
        <pc:docMk/>
      </pc:docMkLst>
      <pc:sldChg chg="modNotes">
        <pc:chgData name="CAPPER, Naomi" userId="S::cappnz@austin.org.au::50a964f7-2490-4f86-87d1-380033fd4762" providerId="AD" clId="Web-{EB0EE4C0-7EB3-DAAE-1783-3774E76BA70B}" dt="2024-09-20T05:53:59.946" v="20"/>
        <pc:sldMkLst>
          <pc:docMk/>
          <pc:sldMk cId="1641062096" sldId="2145705580"/>
        </pc:sldMkLst>
      </pc:sldChg>
    </pc:docChg>
  </pc:docChgLst>
  <pc:docChgLst>
    <pc:chgData name="KHATRI, Priya" userId="S::khatpz@austin.org.au::103b5e25-86ee-45c8-8f85-c5beb2bb063b" providerId="AD" clId="Web-{AEA8225B-9196-4227-9655-FD58F021F5CE}"/>
    <pc:docChg chg="modSld">
      <pc:chgData name="KHATRI, Priya" userId="S::khatpz@austin.org.au::103b5e25-86ee-45c8-8f85-c5beb2bb063b" providerId="AD" clId="Web-{AEA8225B-9196-4227-9655-FD58F021F5CE}" dt="2023-01-24T01:26:31.508" v="94"/>
      <pc:docMkLst>
        <pc:docMk/>
      </pc:docMkLst>
      <pc:sldChg chg="modSp">
        <pc:chgData name="KHATRI, Priya" userId="S::khatpz@austin.org.au::103b5e25-86ee-45c8-8f85-c5beb2bb063b" providerId="AD" clId="Web-{AEA8225B-9196-4227-9655-FD58F021F5CE}" dt="2023-01-24T01:21:30.876" v="12"/>
        <pc:sldMkLst>
          <pc:docMk/>
          <pc:sldMk cId="619085819" sldId="267"/>
        </pc:sldMkLst>
        <pc:graphicFrameChg chg="mod modGraphic">
          <ac:chgData name="KHATRI, Priya" userId="S::khatpz@austin.org.au::103b5e25-86ee-45c8-8f85-c5beb2bb063b" providerId="AD" clId="Web-{AEA8225B-9196-4227-9655-FD58F021F5CE}" dt="2023-01-24T01:21:30.876" v="12"/>
          <ac:graphicFrameMkLst>
            <pc:docMk/>
            <pc:sldMk cId="619085819" sldId="267"/>
            <ac:graphicFrameMk id="15" creationId="{983E0AA1-995E-488E-AA93-EDDB85BFCBB9}"/>
          </ac:graphicFrameMkLst>
        </pc:graphicFrameChg>
      </pc:sldChg>
      <pc:sldChg chg="addSp delSp modSp">
        <pc:chgData name="KHATRI, Priya" userId="S::khatpz@austin.org.au::103b5e25-86ee-45c8-8f85-c5beb2bb063b" providerId="AD" clId="Web-{AEA8225B-9196-4227-9655-FD58F021F5CE}" dt="2023-01-24T01:25:25.334" v="59"/>
        <pc:sldMkLst>
          <pc:docMk/>
          <pc:sldMk cId="2014832876" sldId="2145705548"/>
        </pc:sldMkLst>
        <pc:spChg chg="add del">
          <ac:chgData name="KHATRI, Priya" userId="S::khatpz@austin.org.au::103b5e25-86ee-45c8-8f85-c5beb2bb063b" providerId="AD" clId="Web-{AEA8225B-9196-4227-9655-FD58F021F5CE}" dt="2023-01-24T01:24:26.927" v="52"/>
          <ac:spMkLst>
            <pc:docMk/>
            <pc:sldMk cId="2014832876" sldId="2145705548"/>
            <ac:spMk id="12" creationId="{8F93F1AF-B6EC-1F72-8830-45BF69D93828}"/>
          </ac:spMkLst>
        </pc:spChg>
        <pc:graphicFrameChg chg="mod modGraphic">
          <ac:chgData name="KHATRI, Priya" userId="S::khatpz@austin.org.au::103b5e25-86ee-45c8-8f85-c5beb2bb063b" providerId="AD" clId="Web-{AEA8225B-9196-4227-9655-FD58F021F5CE}" dt="2023-01-24T01:22:56.378" v="36"/>
          <ac:graphicFrameMkLst>
            <pc:docMk/>
            <pc:sldMk cId="2014832876" sldId="2145705548"/>
            <ac:graphicFrameMk id="6" creationId="{4A7B9994-1FEE-3234-E3FE-7BB57974089A}"/>
          </ac:graphicFrameMkLst>
        </pc:graphicFrameChg>
        <pc:graphicFrameChg chg="add del">
          <ac:chgData name="KHATRI, Priya" userId="S::khatpz@austin.org.au::103b5e25-86ee-45c8-8f85-c5beb2bb063b" providerId="AD" clId="Web-{AEA8225B-9196-4227-9655-FD58F021F5CE}" dt="2023-01-24T01:25:25.334" v="59"/>
          <ac:graphicFrameMkLst>
            <pc:docMk/>
            <pc:sldMk cId="2014832876" sldId="2145705548"/>
            <ac:graphicFrameMk id="8" creationId="{3639D1D7-6623-6C19-9B94-DDFF39D97692}"/>
          </ac:graphicFrameMkLst>
        </pc:graphicFrameChg>
      </pc:sldChg>
      <pc:sldChg chg="addSp delSp modSp mod modClrScheme chgLayout">
        <pc:chgData name="KHATRI, Priya" userId="S::khatpz@austin.org.au::103b5e25-86ee-45c8-8f85-c5beb2bb063b" providerId="AD" clId="Web-{AEA8225B-9196-4227-9655-FD58F021F5CE}" dt="2023-01-24T01:25:46.944" v="65" actId="1076"/>
        <pc:sldMkLst>
          <pc:docMk/>
          <pc:sldMk cId="4079473465" sldId="2145705549"/>
        </pc:sldMkLst>
        <pc:spChg chg="add del">
          <ac:chgData name="KHATRI, Priya" userId="S::khatpz@austin.org.au::103b5e25-86ee-45c8-8f85-c5beb2bb063b" providerId="AD" clId="Web-{AEA8225B-9196-4227-9655-FD58F021F5CE}" dt="2023-01-24T01:23:36.644" v="42"/>
          <ac:spMkLst>
            <pc:docMk/>
            <pc:sldMk cId="4079473465" sldId="2145705549"/>
            <ac:spMk id="2" creationId="{6BD0BAB9-A4F7-AF94-E5AF-D497B10A0340}"/>
          </ac:spMkLst>
        </pc:spChg>
        <pc:spChg chg="mod ord">
          <ac:chgData name="KHATRI, Priya" userId="S::khatpz@austin.org.au::103b5e25-86ee-45c8-8f85-c5beb2bb063b" providerId="AD" clId="Web-{AEA8225B-9196-4227-9655-FD58F021F5CE}" dt="2023-01-24T01:25:40.960" v="64" actId="1076"/>
          <ac:spMkLst>
            <pc:docMk/>
            <pc:sldMk cId="4079473465" sldId="2145705549"/>
            <ac:spMk id="3" creationId="{E996A362-174D-6DF2-07D0-6D811EE311F1}"/>
          </ac:spMkLst>
        </pc:spChg>
        <pc:spChg chg="mod ord">
          <ac:chgData name="KHATRI, Priya" userId="S::khatpz@austin.org.au::103b5e25-86ee-45c8-8f85-c5beb2bb063b" providerId="AD" clId="Web-{AEA8225B-9196-4227-9655-FD58F021F5CE}" dt="2023-01-24T01:23:57.129" v="45"/>
          <ac:spMkLst>
            <pc:docMk/>
            <pc:sldMk cId="4079473465" sldId="2145705549"/>
            <ac:spMk id="4" creationId="{486FABC7-8816-D077-E4FB-0A8522B1DD5F}"/>
          </ac:spMkLst>
        </pc:spChg>
        <pc:spChg chg="add del mod">
          <ac:chgData name="KHATRI, Priya" userId="S::khatpz@austin.org.au::103b5e25-86ee-45c8-8f85-c5beb2bb063b" providerId="AD" clId="Web-{AEA8225B-9196-4227-9655-FD58F021F5CE}" dt="2023-01-24T01:24:22.411" v="51"/>
          <ac:spMkLst>
            <pc:docMk/>
            <pc:sldMk cId="4079473465" sldId="2145705549"/>
            <ac:spMk id="5" creationId="{6BD0BAB9-A4F7-AF94-E5AF-D497B10A0340}"/>
          </ac:spMkLst>
        </pc:spChg>
        <pc:spChg chg="add mod">
          <ac:chgData name="KHATRI, Priya" userId="S::khatpz@austin.org.au::103b5e25-86ee-45c8-8f85-c5beb2bb063b" providerId="AD" clId="Web-{AEA8225B-9196-4227-9655-FD58F021F5CE}" dt="2023-01-24T01:25:34.897" v="62" actId="1076"/>
          <ac:spMkLst>
            <pc:docMk/>
            <pc:sldMk cId="4079473465" sldId="2145705549"/>
            <ac:spMk id="7" creationId="{98D71048-E239-407B-842B-BB1CD60215B9}"/>
          </ac:spMkLst>
        </pc:spChg>
        <pc:spChg chg="add del">
          <ac:chgData name="KHATRI, Priya" userId="S::khatpz@austin.org.au::103b5e25-86ee-45c8-8f85-c5beb2bb063b" providerId="AD" clId="Web-{AEA8225B-9196-4227-9655-FD58F021F5CE}" dt="2023-01-24T01:25:19.694" v="58"/>
          <ac:spMkLst>
            <pc:docMk/>
            <pc:sldMk cId="4079473465" sldId="2145705549"/>
            <ac:spMk id="8" creationId="{98D71048-E239-407B-842B-BB1CD60215B9}"/>
          </ac:spMkLst>
        </pc:spChg>
        <pc:graphicFrameChg chg="mod">
          <ac:chgData name="KHATRI, Priya" userId="S::khatpz@austin.org.au::103b5e25-86ee-45c8-8f85-c5beb2bb063b" providerId="AD" clId="Web-{AEA8225B-9196-4227-9655-FD58F021F5CE}" dt="2023-01-24T01:25:46.944" v="65" actId="1076"/>
          <ac:graphicFrameMkLst>
            <pc:docMk/>
            <pc:sldMk cId="4079473465" sldId="2145705549"/>
            <ac:graphicFrameMk id="6" creationId="{9272999D-7E41-E74D-D115-E41F76660202}"/>
          </ac:graphicFrameMkLst>
        </pc:graphicFrameChg>
        <pc:graphicFrameChg chg="add mod">
          <ac:chgData name="KHATRI, Priya" userId="S::khatpz@austin.org.au::103b5e25-86ee-45c8-8f85-c5beb2bb063b" providerId="AD" clId="Web-{AEA8225B-9196-4227-9655-FD58F021F5CE}" dt="2023-01-24T01:25:37.960" v="63" actId="1076"/>
          <ac:graphicFrameMkLst>
            <pc:docMk/>
            <pc:sldMk cId="4079473465" sldId="2145705549"/>
            <ac:graphicFrameMk id="10" creationId="{06F36C38-31FD-B8AC-3D18-D3D6A4D8ECC9}"/>
          </ac:graphicFrameMkLst>
        </pc:graphicFrameChg>
      </pc:sldChg>
      <pc:sldChg chg="modSp">
        <pc:chgData name="KHATRI, Priya" userId="S::khatpz@austin.org.au::103b5e25-86ee-45c8-8f85-c5beb2bb063b" providerId="AD" clId="Web-{AEA8225B-9196-4227-9655-FD58F021F5CE}" dt="2023-01-24T01:26:31.508" v="94"/>
        <pc:sldMkLst>
          <pc:docMk/>
          <pc:sldMk cId="2527737987" sldId="2145705552"/>
        </pc:sldMkLst>
        <pc:graphicFrameChg chg="mod modGraphic">
          <ac:chgData name="KHATRI, Priya" userId="S::khatpz@austin.org.au::103b5e25-86ee-45c8-8f85-c5beb2bb063b" providerId="AD" clId="Web-{AEA8225B-9196-4227-9655-FD58F021F5CE}" dt="2023-01-24T01:26:31.508" v="94"/>
          <ac:graphicFrameMkLst>
            <pc:docMk/>
            <pc:sldMk cId="2527737987" sldId="2145705552"/>
            <ac:graphicFrameMk id="6" creationId="{9272999D-7E41-E74D-D115-E41F76660202}"/>
          </ac:graphicFrameMkLst>
        </pc:graphicFrameChg>
      </pc:sldChg>
    </pc:docChg>
  </pc:docChgLst>
  <pc:docChgLst>
    <pc:chgData name="MCCONNELL, Ash" userId="S::mccoaz@austin.org.au::cd27e886-f200-41a0-9232-a6a4fcb2acae" providerId="AD" clId="Web-{4203E162-382A-C9B3-006F-1C993A3AFA97}"/>
    <pc:docChg chg="addSld delSld modSld sldOrd">
      <pc:chgData name="MCCONNELL, Ash" userId="S::mccoaz@austin.org.au::cd27e886-f200-41a0-9232-a6a4fcb2acae" providerId="AD" clId="Web-{4203E162-382A-C9B3-006F-1C993A3AFA97}" dt="2023-01-23T06:08:04.174" v="299"/>
      <pc:docMkLst>
        <pc:docMk/>
      </pc:docMkLst>
      <pc:sldChg chg="addSp delSp modSp del">
        <pc:chgData name="MCCONNELL, Ash" userId="S::mccoaz@austin.org.au::cd27e886-f200-41a0-9232-a6a4fcb2acae" providerId="AD" clId="Web-{4203E162-382A-C9B3-006F-1C993A3AFA97}" dt="2023-01-23T05:58:08.959" v="265"/>
        <pc:sldMkLst>
          <pc:docMk/>
          <pc:sldMk cId="2443120748" sldId="2145705532"/>
        </pc:sldMkLst>
        <pc:spChg chg="mod">
          <ac:chgData name="MCCONNELL, Ash" userId="S::mccoaz@austin.org.au::cd27e886-f200-41a0-9232-a6a4fcb2acae" providerId="AD" clId="Web-{4203E162-382A-C9B3-006F-1C993A3AFA97}" dt="2023-01-23T05:42:41.218" v="24" actId="1076"/>
          <ac:spMkLst>
            <pc:docMk/>
            <pc:sldMk cId="2443120748" sldId="2145705532"/>
            <ac:spMk id="4" creationId="{CFA4A8FA-62C6-43EC-9031-1F849B7901C0}"/>
          </ac:spMkLst>
        </pc:spChg>
        <pc:spChg chg="mod">
          <ac:chgData name="MCCONNELL, Ash" userId="S::mccoaz@austin.org.au::cd27e886-f200-41a0-9232-a6a4fcb2acae" providerId="AD" clId="Web-{4203E162-382A-C9B3-006F-1C993A3AFA97}" dt="2023-01-23T05:57:06.985" v="247" actId="1076"/>
          <ac:spMkLst>
            <pc:docMk/>
            <pc:sldMk cId="2443120748" sldId="2145705532"/>
            <ac:spMk id="5" creationId="{DF7D7367-2311-40CA-B162-CDB293E91F64}"/>
          </ac:spMkLst>
        </pc:spChg>
        <pc:graphicFrameChg chg="mod modGraphic">
          <ac:chgData name="MCCONNELL, Ash" userId="S::mccoaz@austin.org.au::cd27e886-f200-41a0-9232-a6a4fcb2acae" providerId="AD" clId="Web-{4203E162-382A-C9B3-006F-1C993A3AFA97}" dt="2023-01-23T05:42:02.247" v="17" actId="1076"/>
          <ac:graphicFrameMkLst>
            <pc:docMk/>
            <pc:sldMk cId="2443120748" sldId="2145705532"/>
            <ac:graphicFrameMk id="3" creationId="{3EC40B2B-9ED0-46C3-9E4C-943B8A353E65}"/>
          </ac:graphicFrameMkLst>
        </pc:graphicFrameChg>
        <pc:graphicFrameChg chg="add del mod">
          <ac:chgData name="MCCONNELL, Ash" userId="S::mccoaz@austin.org.au::cd27e886-f200-41a0-9232-a6a4fcb2acae" providerId="AD" clId="Web-{4203E162-382A-C9B3-006F-1C993A3AFA97}" dt="2023-01-23T05:41:55.215" v="15"/>
          <ac:graphicFrameMkLst>
            <pc:docMk/>
            <pc:sldMk cId="2443120748" sldId="2145705532"/>
            <ac:graphicFrameMk id="8" creationId="{9AB4B125-E8EE-54CB-C314-4EA3AB3503DB}"/>
          </ac:graphicFrameMkLst>
        </pc:graphicFrameChg>
        <pc:picChg chg="add del mod">
          <ac:chgData name="MCCONNELL, Ash" userId="S::mccoaz@austin.org.au::cd27e886-f200-41a0-9232-a6a4fcb2acae" providerId="AD" clId="Web-{4203E162-382A-C9B3-006F-1C993A3AFA97}" dt="2023-01-23T05:40:17.426" v="8"/>
          <ac:picMkLst>
            <pc:docMk/>
            <pc:sldMk cId="2443120748" sldId="2145705532"/>
            <ac:picMk id="2" creationId="{5DB8221B-C551-E46E-7590-8E533DB04BF4}"/>
          </ac:picMkLst>
        </pc:picChg>
        <pc:picChg chg="add del mod">
          <ac:chgData name="MCCONNELL, Ash" userId="S::mccoaz@austin.org.au::cd27e886-f200-41a0-9232-a6a4fcb2acae" providerId="AD" clId="Web-{4203E162-382A-C9B3-006F-1C993A3AFA97}" dt="2023-01-23T05:40:29.130" v="10"/>
          <ac:picMkLst>
            <pc:docMk/>
            <pc:sldMk cId="2443120748" sldId="2145705532"/>
            <ac:picMk id="6" creationId="{21F4E694-B9A4-E739-7931-B178D1977DA9}"/>
          </ac:picMkLst>
        </pc:picChg>
      </pc:sldChg>
      <pc:sldChg chg="modSp">
        <pc:chgData name="MCCONNELL, Ash" userId="S::mccoaz@austin.org.au::cd27e886-f200-41a0-9232-a6a4fcb2acae" providerId="AD" clId="Web-{4203E162-382A-C9B3-006F-1C993A3AFA97}" dt="2023-01-23T05:38:46.826" v="0" actId="1076"/>
        <pc:sldMkLst>
          <pc:docMk/>
          <pc:sldMk cId="4079473465" sldId="2145705549"/>
        </pc:sldMkLst>
        <pc:graphicFrameChg chg="mod">
          <ac:chgData name="MCCONNELL, Ash" userId="S::mccoaz@austin.org.au::cd27e886-f200-41a0-9232-a6a4fcb2acae" providerId="AD" clId="Web-{4203E162-382A-C9B3-006F-1C993A3AFA97}" dt="2023-01-23T05:38:46.826" v="0" actId="1076"/>
          <ac:graphicFrameMkLst>
            <pc:docMk/>
            <pc:sldMk cId="4079473465" sldId="2145705549"/>
            <ac:graphicFrameMk id="6" creationId="{9272999D-7E41-E74D-D115-E41F76660202}"/>
          </ac:graphicFrameMkLst>
        </pc:graphicFrameChg>
      </pc:sldChg>
      <pc:sldChg chg="new del">
        <pc:chgData name="MCCONNELL, Ash" userId="S::mccoaz@austin.org.au::cd27e886-f200-41a0-9232-a6a4fcb2acae" providerId="AD" clId="Web-{4203E162-382A-C9B3-006F-1C993A3AFA97}" dt="2023-01-23T05:39:09.156" v="3"/>
        <pc:sldMkLst>
          <pc:docMk/>
          <pc:sldMk cId="644693654" sldId="2145705550"/>
        </pc:sldMkLst>
      </pc:sldChg>
      <pc:sldChg chg="add del replId">
        <pc:chgData name="MCCONNELL, Ash" userId="S::mccoaz@austin.org.au::cd27e886-f200-41a0-9232-a6a4fcb2acae" providerId="AD" clId="Web-{4203E162-382A-C9B3-006F-1C993A3AFA97}" dt="2023-01-23T06:08:04.174" v="299"/>
        <pc:sldMkLst>
          <pc:docMk/>
          <pc:sldMk cId="2265400016" sldId="2145705551"/>
        </pc:sldMkLst>
      </pc:sldChg>
      <pc:sldChg chg="addSp delSp modSp add replId">
        <pc:chgData name="MCCONNELL, Ash" userId="S::mccoaz@austin.org.au::cd27e886-f200-41a0-9232-a6a4fcb2acae" providerId="AD" clId="Web-{4203E162-382A-C9B3-006F-1C993A3AFA97}" dt="2023-01-23T06:07:57.674" v="298"/>
        <pc:sldMkLst>
          <pc:docMk/>
          <pc:sldMk cId="2527737987" sldId="2145705552"/>
        </pc:sldMkLst>
        <pc:spChg chg="add del mod">
          <ac:chgData name="MCCONNELL, Ash" userId="S::mccoaz@austin.org.au::cd27e886-f200-41a0-9232-a6a4fcb2acae" providerId="AD" clId="Web-{4203E162-382A-C9B3-006F-1C993A3AFA97}" dt="2023-01-23T05:57:03.016" v="246"/>
          <ac:spMkLst>
            <pc:docMk/>
            <pc:sldMk cId="2527737987" sldId="2145705552"/>
            <ac:spMk id="2" creationId="{2B1A6B9B-099D-4190-8F27-498E86D85811}"/>
          </ac:spMkLst>
        </pc:spChg>
        <pc:spChg chg="del mod">
          <ac:chgData name="MCCONNELL, Ash" userId="S::mccoaz@austin.org.au::cd27e886-f200-41a0-9232-a6a4fcb2acae" providerId="AD" clId="Web-{4203E162-382A-C9B3-006F-1C993A3AFA97}" dt="2023-01-23T05:57:27.737" v="252"/>
          <ac:spMkLst>
            <pc:docMk/>
            <pc:sldMk cId="2527737987" sldId="2145705552"/>
            <ac:spMk id="3" creationId="{E996A362-174D-6DF2-07D0-6D811EE311F1}"/>
          </ac:spMkLst>
        </pc:spChg>
        <pc:spChg chg="add mod">
          <ac:chgData name="MCCONNELL, Ash" userId="S::mccoaz@austin.org.au::cd27e886-f200-41a0-9232-a6a4fcb2acae" providerId="AD" clId="Web-{4203E162-382A-C9B3-006F-1C993A3AFA97}" dt="2023-01-23T06:03:14.278" v="294"/>
          <ac:spMkLst>
            <pc:docMk/>
            <pc:sldMk cId="2527737987" sldId="2145705552"/>
            <ac:spMk id="7" creationId="{93E4D70B-4C8C-65F2-99CF-864C8F607567}"/>
          </ac:spMkLst>
        </pc:spChg>
        <pc:spChg chg="add del mod">
          <ac:chgData name="MCCONNELL, Ash" userId="S::mccoaz@austin.org.au::cd27e886-f200-41a0-9232-a6a4fcb2acae" providerId="AD" clId="Web-{4203E162-382A-C9B3-006F-1C993A3AFA97}" dt="2023-01-23T05:57:33.893" v="254"/>
          <ac:spMkLst>
            <pc:docMk/>
            <pc:sldMk cId="2527737987" sldId="2145705552"/>
            <ac:spMk id="9" creationId="{33E55D34-D599-35BD-D03C-8BA8ED9C1745}"/>
          </ac:spMkLst>
        </pc:spChg>
        <pc:spChg chg="add mod">
          <ac:chgData name="MCCONNELL, Ash" userId="S::mccoaz@austin.org.au::cd27e886-f200-41a0-9232-a6a4fcb2acae" providerId="AD" clId="Web-{4203E162-382A-C9B3-006F-1C993A3AFA97}" dt="2023-01-23T06:03:02.308" v="292" actId="20577"/>
          <ac:spMkLst>
            <pc:docMk/>
            <pc:sldMk cId="2527737987" sldId="2145705552"/>
            <ac:spMk id="10" creationId="{1C450813-C43A-8E4F-25E4-891397832411}"/>
          </ac:spMkLst>
        </pc:spChg>
        <pc:spChg chg="add mod ord">
          <ac:chgData name="MCCONNELL, Ash" userId="S::mccoaz@austin.org.au::cd27e886-f200-41a0-9232-a6a4fcb2acae" providerId="AD" clId="Web-{4203E162-382A-C9B3-006F-1C993A3AFA97}" dt="2023-01-23T06:02:15.774" v="286"/>
          <ac:spMkLst>
            <pc:docMk/>
            <pc:sldMk cId="2527737987" sldId="2145705552"/>
            <ac:spMk id="11" creationId="{3BDB3BF5-BA6B-E7C1-02B3-D7240D06E6B1}"/>
          </ac:spMkLst>
        </pc:spChg>
        <pc:graphicFrameChg chg="mod modGraphic">
          <ac:chgData name="MCCONNELL, Ash" userId="S::mccoaz@austin.org.au::cd27e886-f200-41a0-9232-a6a4fcb2acae" providerId="AD" clId="Web-{4203E162-382A-C9B3-006F-1C993A3AFA97}" dt="2023-01-23T06:07:57.674" v="298"/>
          <ac:graphicFrameMkLst>
            <pc:docMk/>
            <pc:sldMk cId="2527737987" sldId="2145705552"/>
            <ac:graphicFrameMk id="6" creationId="{9272999D-7E41-E74D-D115-E41F76660202}"/>
          </ac:graphicFrameMkLst>
        </pc:graphicFrameChg>
      </pc:sldChg>
      <pc:sldChg chg="addSp modSp new del mod ord setBg">
        <pc:chgData name="MCCONNELL, Ash" userId="S::mccoaz@austin.org.au::cd27e886-f200-41a0-9232-a6a4fcb2acae" providerId="AD" clId="Web-{4203E162-382A-C9B3-006F-1C993A3AFA97}" dt="2023-01-23T06:02:38.432" v="291"/>
        <pc:sldMkLst>
          <pc:docMk/>
          <pc:sldMk cId="1425259425" sldId="2145705553"/>
        </pc:sldMkLst>
        <pc:graphicFrameChg chg="add modGraphic">
          <ac:chgData name="MCCONNELL, Ash" userId="S::mccoaz@austin.org.au::cd27e886-f200-41a0-9232-a6a4fcb2acae" providerId="AD" clId="Web-{4203E162-382A-C9B3-006F-1C993A3AFA97}" dt="2023-01-23T06:01:39.349" v="280"/>
          <ac:graphicFrameMkLst>
            <pc:docMk/>
            <pc:sldMk cId="1425259425" sldId="2145705553"/>
            <ac:graphicFrameMk id="3" creationId="{7CD70E4B-799D-3273-0212-29D17024C7CC}"/>
          </ac:graphicFrameMkLst>
        </pc:graphicFrameChg>
      </pc:sldChg>
      <pc:sldChg chg="new del">
        <pc:chgData name="MCCONNELL, Ash" userId="S::mccoaz@austin.org.au::cd27e886-f200-41a0-9232-a6a4fcb2acae" providerId="AD" clId="Web-{4203E162-382A-C9B3-006F-1C993A3AFA97}" dt="2023-01-23T05:58:17.834" v="267"/>
        <pc:sldMkLst>
          <pc:docMk/>
          <pc:sldMk cId="2951285696" sldId="2145705553"/>
        </pc:sldMkLst>
      </pc:sldChg>
      <pc:sldChg chg="new del">
        <pc:chgData name="MCCONNELL, Ash" userId="S::mccoaz@austin.org.au::cd27e886-f200-41a0-9232-a6a4fcb2acae" providerId="AD" clId="Web-{4203E162-382A-C9B3-006F-1C993A3AFA97}" dt="2023-01-23T05:58:32.617" v="269"/>
        <pc:sldMkLst>
          <pc:docMk/>
          <pc:sldMk cId="4287918881" sldId="2145705553"/>
        </pc:sldMkLst>
      </pc:sldChg>
    </pc:docChg>
  </pc:docChgLst>
  <pc:docChgLst>
    <pc:chgData name="CAPPER, Naomi" userId="50a964f7-2490-4f86-87d1-380033fd4762" providerId="ADAL" clId="{80127892-9144-46D6-AD75-6BA0AA1021C5}"/>
    <pc:docChg chg="modSld modNotesMaster modHandout">
      <pc:chgData name="CAPPER, Naomi" userId="50a964f7-2490-4f86-87d1-380033fd4762" providerId="ADAL" clId="{80127892-9144-46D6-AD75-6BA0AA1021C5}" dt="2024-06-01T00:41:23.084" v="240"/>
      <pc:docMkLst>
        <pc:docMk/>
      </pc:docMkLst>
      <pc:sldChg chg="addSp modSp mod modNotesTx">
        <pc:chgData name="CAPPER, Naomi" userId="50a964f7-2490-4f86-87d1-380033fd4762" providerId="ADAL" clId="{80127892-9144-46D6-AD75-6BA0AA1021C5}" dt="2024-06-01T00:17:49.788" v="92" actId="113"/>
        <pc:sldMkLst>
          <pc:docMk/>
          <pc:sldMk cId="1372698308" sldId="2145705540"/>
        </pc:sldMkLst>
        <pc:spChg chg="mod">
          <ac:chgData name="CAPPER, Naomi" userId="50a964f7-2490-4f86-87d1-380033fd4762" providerId="ADAL" clId="{80127892-9144-46D6-AD75-6BA0AA1021C5}" dt="2024-06-01T00:16:47.457" v="25" actId="1076"/>
          <ac:spMkLst>
            <pc:docMk/>
            <pc:sldMk cId="1372698308" sldId="2145705540"/>
            <ac:spMk id="3" creationId="{E662E3D3-939E-FF95-813D-755582A2AB21}"/>
          </ac:spMkLst>
        </pc:spChg>
        <pc:spChg chg="add mod">
          <ac:chgData name="CAPPER, Naomi" userId="50a964f7-2490-4f86-87d1-380033fd4762" providerId="ADAL" clId="{80127892-9144-46D6-AD75-6BA0AA1021C5}" dt="2024-06-01T00:16:55.616" v="32" actId="20577"/>
          <ac:spMkLst>
            <pc:docMk/>
            <pc:sldMk cId="1372698308" sldId="2145705540"/>
            <ac:spMk id="4" creationId="{60401BF9-9A82-670F-253B-9FEEA76931FB}"/>
          </ac:spMkLst>
        </pc:spChg>
        <pc:spChg chg="mod">
          <ac:chgData name="CAPPER, Naomi" userId="50a964f7-2490-4f86-87d1-380033fd4762" providerId="ADAL" clId="{80127892-9144-46D6-AD75-6BA0AA1021C5}" dt="2024-06-01T00:17:25.868" v="63" actId="13926"/>
          <ac:spMkLst>
            <pc:docMk/>
            <pc:sldMk cId="1372698308" sldId="2145705540"/>
            <ac:spMk id="5" creationId="{00000000-0000-0000-0000-000000000000}"/>
          </ac:spMkLst>
        </pc:spChg>
        <pc:spChg chg="mod">
          <ac:chgData name="CAPPER, Naomi" userId="50a964f7-2490-4f86-87d1-380033fd4762" providerId="ADAL" clId="{80127892-9144-46D6-AD75-6BA0AA1021C5}" dt="2024-06-01T00:17:44.829" v="91" actId="14100"/>
          <ac:spMkLst>
            <pc:docMk/>
            <pc:sldMk cId="1372698308" sldId="2145705540"/>
            <ac:spMk id="11" creationId="{00000000-0000-0000-0000-000000000000}"/>
          </ac:spMkLst>
        </pc:spChg>
        <pc:spChg chg="mod">
          <ac:chgData name="CAPPER, Naomi" userId="50a964f7-2490-4f86-87d1-380033fd4762" providerId="ADAL" clId="{80127892-9144-46D6-AD75-6BA0AA1021C5}" dt="2024-06-01T00:17:29.015" v="64" actId="13926"/>
          <ac:spMkLst>
            <pc:docMk/>
            <pc:sldMk cId="1372698308" sldId="2145705540"/>
            <ac:spMk id="18" creationId="{00000000-0000-0000-0000-000000000000}"/>
          </ac:spMkLst>
        </pc:spChg>
      </pc:sldChg>
      <pc:sldChg chg="modSp mod modNotesTx">
        <pc:chgData name="CAPPER, Naomi" userId="50a964f7-2490-4f86-87d1-380033fd4762" providerId="ADAL" clId="{80127892-9144-46D6-AD75-6BA0AA1021C5}" dt="2024-06-01T00:18:13.654" v="96" actId="13926"/>
        <pc:sldMkLst>
          <pc:docMk/>
          <pc:sldMk cId="695656201" sldId="2145705568"/>
        </pc:sldMkLst>
        <pc:spChg chg="mod">
          <ac:chgData name="CAPPER, Naomi" userId="50a964f7-2490-4f86-87d1-380033fd4762" providerId="ADAL" clId="{80127892-9144-46D6-AD75-6BA0AA1021C5}" dt="2024-06-01T00:18:13.654" v="96" actId="13926"/>
          <ac:spMkLst>
            <pc:docMk/>
            <pc:sldMk cId="695656201" sldId="2145705568"/>
            <ac:spMk id="2" creationId="{00000000-0000-0000-0000-000000000000}"/>
          </ac:spMkLst>
        </pc:spChg>
      </pc:sldChg>
      <pc:sldChg chg="modSp mod modNotesTx">
        <pc:chgData name="CAPPER, Naomi" userId="50a964f7-2490-4f86-87d1-380033fd4762" providerId="ADAL" clId="{80127892-9144-46D6-AD75-6BA0AA1021C5}" dt="2024-06-01T00:19:09.273" v="161"/>
        <pc:sldMkLst>
          <pc:docMk/>
          <pc:sldMk cId="1641062096" sldId="2145705580"/>
        </pc:sldMkLst>
        <pc:graphicFrameChg chg="mod modGraphic">
          <ac:chgData name="CAPPER, Naomi" userId="50a964f7-2490-4f86-87d1-380033fd4762" providerId="ADAL" clId="{80127892-9144-46D6-AD75-6BA0AA1021C5}" dt="2024-06-01T00:19:09.273" v="161"/>
          <ac:graphicFrameMkLst>
            <pc:docMk/>
            <pc:sldMk cId="1641062096" sldId="2145705580"/>
            <ac:graphicFrameMk id="5" creationId="{00000000-0000-0000-0000-000000000000}"/>
          </ac:graphicFrameMkLst>
        </pc:graphicFrameChg>
      </pc:sldChg>
      <pc:sldChg chg="modNotesTx">
        <pc:chgData name="CAPPER, Naomi" userId="50a964f7-2490-4f86-87d1-380033fd4762" providerId="ADAL" clId="{80127892-9144-46D6-AD75-6BA0AA1021C5}" dt="2024-06-01T00:19:45.811" v="173" actId="113"/>
        <pc:sldMkLst>
          <pc:docMk/>
          <pc:sldMk cId="2655245640" sldId="2145705582"/>
        </pc:sldMkLst>
      </pc:sldChg>
      <pc:sldChg chg="modNotesTx">
        <pc:chgData name="CAPPER, Naomi" userId="50a964f7-2490-4f86-87d1-380033fd4762" providerId="ADAL" clId="{80127892-9144-46D6-AD75-6BA0AA1021C5}" dt="2024-06-01T00:20:09.358" v="176"/>
        <pc:sldMkLst>
          <pc:docMk/>
          <pc:sldMk cId="916074983" sldId="2145705583"/>
        </pc:sldMkLst>
      </pc:sldChg>
      <pc:sldChg chg="modNotesTx">
        <pc:chgData name="CAPPER, Naomi" userId="50a964f7-2490-4f86-87d1-380033fd4762" providerId="ADAL" clId="{80127892-9144-46D6-AD75-6BA0AA1021C5}" dt="2024-06-01T00:20:06.325" v="175"/>
        <pc:sldMkLst>
          <pc:docMk/>
          <pc:sldMk cId="2394897099" sldId="2145705584"/>
        </pc:sldMkLst>
      </pc:sldChg>
      <pc:sldChg chg="modNotesTx">
        <pc:chgData name="CAPPER, Naomi" userId="50a964f7-2490-4f86-87d1-380033fd4762" providerId="ADAL" clId="{80127892-9144-46D6-AD75-6BA0AA1021C5}" dt="2024-06-01T00:20:34.330" v="239" actId="20577"/>
        <pc:sldMkLst>
          <pc:docMk/>
          <pc:sldMk cId="2019667981" sldId="2145705586"/>
        </pc:sldMkLst>
      </pc:sldChg>
      <pc:sldChg chg="modNotesTx">
        <pc:chgData name="CAPPER, Naomi" userId="50a964f7-2490-4f86-87d1-380033fd4762" providerId="ADAL" clId="{80127892-9144-46D6-AD75-6BA0AA1021C5}" dt="2024-06-01T00:20:03.906" v="174"/>
        <pc:sldMkLst>
          <pc:docMk/>
          <pc:sldMk cId="3076619013" sldId="2145705590"/>
        </pc:sldMkLst>
      </pc:sldChg>
      <pc:sldChg chg="modNotesTx">
        <pc:chgData name="CAPPER, Naomi" userId="50a964f7-2490-4f86-87d1-380033fd4762" providerId="ADAL" clId="{80127892-9144-46D6-AD75-6BA0AA1021C5}" dt="2024-06-01T00:18:35.784" v="157" actId="20577"/>
        <pc:sldMkLst>
          <pc:docMk/>
          <pc:sldMk cId="173969352" sldId="2145705591"/>
        </pc:sldMkLst>
      </pc:sldChg>
    </pc:docChg>
  </pc:docChgLst>
  <pc:docChgLst>
    <pc:chgData name="KHATRI, Priya" userId="S::khatpz@austin.org.au::103b5e25-86ee-45c8-8f85-c5beb2bb063b" providerId="AD" clId="Web-{EC0884C1-FDA2-4CE2-B8FD-1EC22E502A3A}"/>
    <pc:docChg chg="modSld">
      <pc:chgData name="KHATRI, Priya" userId="S::khatpz@austin.org.au::103b5e25-86ee-45c8-8f85-c5beb2bb063b" providerId="AD" clId="Web-{EC0884C1-FDA2-4CE2-B8FD-1EC22E502A3A}" dt="2023-01-19T09:27:11.181" v="9" actId="20577"/>
      <pc:docMkLst>
        <pc:docMk/>
      </pc:docMkLst>
      <pc:sldChg chg="modSp">
        <pc:chgData name="KHATRI, Priya" userId="S::khatpz@austin.org.au::103b5e25-86ee-45c8-8f85-c5beb2bb063b" providerId="AD" clId="Web-{EC0884C1-FDA2-4CE2-B8FD-1EC22E502A3A}" dt="2023-01-19T09:27:11.181" v="9" actId="20577"/>
        <pc:sldMkLst>
          <pc:docMk/>
          <pc:sldMk cId="2078893192" sldId="2145705545"/>
        </pc:sldMkLst>
        <pc:spChg chg="mod">
          <ac:chgData name="KHATRI, Priya" userId="S::khatpz@austin.org.au::103b5e25-86ee-45c8-8f85-c5beb2bb063b" providerId="AD" clId="Web-{EC0884C1-FDA2-4CE2-B8FD-1EC22E502A3A}" dt="2023-01-19T09:27:11.181" v="9" actId="20577"/>
          <ac:spMkLst>
            <pc:docMk/>
            <pc:sldMk cId="2078893192" sldId="2145705545"/>
            <ac:spMk id="5" creationId="{F6EE57A7-D0E5-069B-C4EE-21DA777B07FA}"/>
          </ac:spMkLst>
        </pc:spChg>
      </pc:sldChg>
    </pc:docChg>
  </pc:docChgLst>
  <pc:docChgLst>
    <pc:chgData name="KHATRI, Priya" userId="S::khatpz@austin.org.au::103b5e25-86ee-45c8-8f85-c5beb2bb063b" providerId="AD" clId="Web-{0C215E71-04C4-CD70-2FE9-578C71BD9B9D}"/>
    <pc:docChg chg="addSld delSld modSld">
      <pc:chgData name="KHATRI, Priya" userId="S::khatpz@austin.org.au::103b5e25-86ee-45c8-8f85-c5beb2bb063b" providerId="AD" clId="Web-{0C215E71-04C4-CD70-2FE9-578C71BD9B9D}" dt="2023-01-20T03:30:38.086" v="86" actId="20577"/>
      <pc:docMkLst>
        <pc:docMk/>
      </pc:docMkLst>
      <pc:sldChg chg="modSp">
        <pc:chgData name="KHATRI, Priya" userId="S::khatpz@austin.org.au::103b5e25-86ee-45c8-8f85-c5beb2bb063b" providerId="AD" clId="Web-{0C215E71-04C4-CD70-2FE9-578C71BD9B9D}" dt="2023-01-20T03:30:38.086" v="86" actId="20577"/>
        <pc:sldMkLst>
          <pc:docMk/>
          <pc:sldMk cId="1462130374" sldId="2145705547"/>
        </pc:sldMkLst>
        <pc:spChg chg="mod">
          <ac:chgData name="KHATRI, Priya" userId="S::khatpz@austin.org.au::103b5e25-86ee-45c8-8f85-c5beb2bb063b" providerId="AD" clId="Web-{0C215E71-04C4-CD70-2FE9-578C71BD9B9D}" dt="2023-01-20T03:30:38.086" v="86" actId="20577"/>
          <ac:spMkLst>
            <pc:docMk/>
            <pc:sldMk cId="1462130374" sldId="2145705547"/>
            <ac:spMk id="5" creationId="{94DDCBBA-5475-481D-9647-DB6B6490254D}"/>
          </ac:spMkLst>
        </pc:spChg>
      </pc:sldChg>
      <pc:sldChg chg="addSp delSp modSp new">
        <pc:chgData name="KHATRI, Priya" userId="S::khatpz@austin.org.au::103b5e25-86ee-45c8-8f85-c5beb2bb063b" providerId="AD" clId="Web-{0C215E71-04C4-CD70-2FE9-578C71BD9B9D}" dt="2023-01-20T03:29:21.895" v="57" actId="1076"/>
        <pc:sldMkLst>
          <pc:docMk/>
          <pc:sldMk cId="2014832876" sldId="2145705548"/>
        </pc:sldMkLst>
        <pc:spChg chg="del">
          <ac:chgData name="KHATRI, Priya" userId="S::khatpz@austin.org.au::103b5e25-86ee-45c8-8f85-c5beb2bb063b" providerId="AD" clId="Web-{0C215E71-04C4-CD70-2FE9-578C71BD9B9D}" dt="2023-01-20T03:26:19.232" v="13"/>
          <ac:spMkLst>
            <pc:docMk/>
            <pc:sldMk cId="2014832876" sldId="2145705548"/>
            <ac:spMk id="2" creationId="{2CC2EF8B-F2E6-C8AD-D6D1-782815096A39}"/>
          </ac:spMkLst>
        </pc:spChg>
        <pc:spChg chg="mod">
          <ac:chgData name="KHATRI, Priya" userId="S::khatpz@austin.org.au::103b5e25-86ee-45c8-8f85-c5beb2bb063b" providerId="AD" clId="Web-{0C215E71-04C4-CD70-2FE9-578C71BD9B9D}" dt="2023-01-20T03:28:18.986" v="31" actId="1076"/>
          <ac:spMkLst>
            <pc:docMk/>
            <pc:sldMk cId="2014832876" sldId="2145705548"/>
            <ac:spMk id="3" creationId="{4ED3E586-905E-C261-C015-05A1E63515CC}"/>
          </ac:spMkLst>
        </pc:spChg>
        <pc:spChg chg="add mod">
          <ac:chgData name="KHATRI, Priya" userId="S::khatpz@austin.org.au::103b5e25-86ee-45c8-8f85-c5beb2bb063b" providerId="AD" clId="Web-{0C215E71-04C4-CD70-2FE9-578C71BD9B9D}" dt="2023-01-20T03:28:09.533" v="27" actId="20577"/>
          <ac:spMkLst>
            <pc:docMk/>
            <pc:sldMk cId="2014832876" sldId="2145705548"/>
            <ac:spMk id="10" creationId="{509F04D6-E50E-F011-A13C-38A6E1614983}"/>
          </ac:spMkLst>
        </pc:spChg>
        <pc:spChg chg="add mod">
          <ac:chgData name="KHATRI, Priya" userId="S::khatpz@austin.org.au::103b5e25-86ee-45c8-8f85-c5beb2bb063b" providerId="AD" clId="Web-{0C215E71-04C4-CD70-2FE9-578C71BD9B9D}" dt="2023-01-20T03:29:13.973" v="56" actId="20577"/>
          <ac:spMkLst>
            <pc:docMk/>
            <pc:sldMk cId="2014832876" sldId="2145705548"/>
            <ac:spMk id="12" creationId="{8F93F1AF-B6EC-1F72-8830-45BF69D93828}"/>
          </ac:spMkLst>
        </pc:spChg>
        <pc:graphicFrameChg chg="add mod">
          <ac:chgData name="KHATRI, Priya" userId="S::khatpz@austin.org.au::103b5e25-86ee-45c8-8f85-c5beb2bb063b" providerId="AD" clId="Web-{0C215E71-04C4-CD70-2FE9-578C71BD9B9D}" dt="2023-01-20T03:28:22.362" v="32" actId="1076"/>
          <ac:graphicFrameMkLst>
            <pc:docMk/>
            <pc:sldMk cId="2014832876" sldId="2145705548"/>
            <ac:graphicFrameMk id="6" creationId="{4A7B9994-1FEE-3234-E3FE-7BB57974089A}"/>
          </ac:graphicFrameMkLst>
        </pc:graphicFrameChg>
        <pc:graphicFrameChg chg="add mod">
          <ac:chgData name="KHATRI, Priya" userId="S::khatpz@austin.org.au::103b5e25-86ee-45c8-8f85-c5beb2bb063b" providerId="AD" clId="Web-{0C215E71-04C4-CD70-2FE9-578C71BD9B9D}" dt="2023-01-20T03:29:21.895" v="57" actId="1076"/>
          <ac:graphicFrameMkLst>
            <pc:docMk/>
            <pc:sldMk cId="2014832876" sldId="2145705548"/>
            <ac:graphicFrameMk id="8" creationId="{3639D1D7-6623-6C19-9B94-DDFF39D97692}"/>
          </ac:graphicFrameMkLst>
        </pc:graphicFrameChg>
      </pc:sldChg>
      <pc:sldChg chg="new del">
        <pc:chgData name="KHATRI, Priya" userId="S::khatpz@austin.org.au::103b5e25-86ee-45c8-8f85-c5beb2bb063b" providerId="AD" clId="Web-{0C215E71-04C4-CD70-2FE9-578C71BD9B9D}" dt="2023-01-20T03:25:34.433" v="2"/>
        <pc:sldMkLst>
          <pc:docMk/>
          <pc:sldMk cId="517388178" sldId="2145705549"/>
        </pc:sldMkLst>
      </pc:sldChg>
      <pc:sldChg chg="addSp delSp modSp new">
        <pc:chgData name="KHATRI, Priya" userId="S::khatpz@austin.org.au::103b5e25-86ee-45c8-8f85-c5beb2bb063b" providerId="AD" clId="Web-{0C215E71-04C4-CD70-2FE9-578C71BD9B9D}" dt="2023-01-20T03:30:22.710" v="83"/>
        <pc:sldMkLst>
          <pc:docMk/>
          <pc:sldMk cId="4079473465" sldId="2145705549"/>
        </pc:sldMkLst>
        <pc:spChg chg="del">
          <ac:chgData name="KHATRI, Priya" userId="S::khatpz@austin.org.au::103b5e25-86ee-45c8-8f85-c5beb2bb063b" providerId="AD" clId="Web-{0C215E71-04C4-CD70-2FE9-578C71BD9B9D}" dt="2023-01-20T03:29:30.708" v="59"/>
          <ac:spMkLst>
            <pc:docMk/>
            <pc:sldMk cId="4079473465" sldId="2145705549"/>
            <ac:spMk id="2" creationId="{64EDF9A8-093D-2B30-CE24-4D054F129E4C}"/>
          </ac:spMkLst>
        </pc:spChg>
        <pc:spChg chg="mod">
          <ac:chgData name="KHATRI, Priya" userId="S::khatpz@austin.org.au::103b5e25-86ee-45c8-8f85-c5beb2bb063b" providerId="AD" clId="Web-{0C215E71-04C4-CD70-2FE9-578C71BD9B9D}" dt="2023-01-20T03:30:22.710" v="83"/>
          <ac:spMkLst>
            <pc:docMk/>
            <pc:sldMk cId="4079473465" sldId="2145705549"/>
            <ac:spMk id="3" creationId="{E996A362-174D-6DF2-07D0-6D811EE311F1}"/>
          </ac:spMkLst>
        </pc:spChg>
        <pc:graphicFrameChg chg="add mod">
          <ac:chgData name="KHATRI, Priya" userId="S::khatpz@austin.org.au::103b5e25-86ee-45c8-8f85-c5beb2bb063b" providerId="AD" clId="Web-{0C215E71-04C4-CD70-2FE9-578C71BD9B9D}" dt="2023-01-20T03:29:57.271" v="62" actId="1076"/>
          <ac:graphicFrameMkLst>
            <pc:docMk/>
            <pc:sldMk cId="4079473465" sldId="2145705549"/>
            <ac:graphicFrameMk id="6" creationId="{9272999D-7E41-E74D-D115-E41F76660202}"/>
          </ac:graphicFrameMkLst>
        </pc:graphicFrameChg>
      </pc:sldChg>
    </pc:docChg>
  </pc:docChgLst>
  <pc:docChgLst>
    <pc:chgData name="MCCONNELL, Ash" userId="S::mccoaz@austin.org.au::cd27e886-f200-41a0-9232-a6a4fcb2acae" providerId="AD" clId="Web-{F561DFCE-0804-758A-01E4-821AD4E9CDCC}"/>
    <pc:docChg chg="addSld delSld modSld addMainMaster delMainMaster">
      <pc:chgData name="MCCONNELL, Ash" userId="S::mccoaz@austin.org.au::cd27e886-f200-41a0-9232-a6a4fcb2acae" providerId="AD" clId="Web-{F561DFCE-0804-758A-01E4-821AD4E9CDCC}" dt="2023-01-12T06:11:01.420" v="787"/>
      <pc:docMkLst>
        <pc:docMk/>
      </pc:docMkLst>
      <pc:sldChg chg="addSp delSp modSp mod modClrScheme chgLayout">
        <pc:chgData name="MCCONNELL, Ash" userId="S::mccoaz@austin.org.au::cd27e886-f200-41a0-9232-a6a4fcb2acae" providerId="AD" clId="Web-{F561DFCE-0804-758A-01E4-821AD4E9CDCC}" dt="2023-01-12T05:55:44.277" v="608" actId="1076"/>
        <pc:sldMkLst>
          <pc:docMk/>
          <pc:sldMk cId="2953619381" sldId="256"/>
        </pc:sldMkLst>
        <pc:spChg chg="del mod ord">
          <ac:chgData name="MCCONNELL, Ash" userId="S::mccoaz@austin.org.au::cd27e886-f200-41a0-9232-a6a4fcb2acae" providerId="AD" clId="Web-{F561DFCE-0804-758A-01E4-821AD4E9CDCC}" dt="2023-01-12T05:06:42.567" v="406"/>
          <ac:spMkLst>
            <pc:docMk/>
            <pc:sldMk cId="2953619381" sldId="256"/>
            <ac:spMk id="2" creationId="{BA1A7C0A-E9E1-465A-BE41-012E4C25396B}"/>
          </ac:spMkLst>
        </pc:spChg>
        <pc:spChg chg="add mod">
          <ac:chgData name="MCCONNELL, Ash" userId="S::mccoaz@austin.org.au::cd27e886-f200-41a0-9232-a6a4fcb2acae" providerId="AD" clId="Web-{F561DFCE-0804-758A-01E4-821AD4E9CDCC}" dt="2023-01-12T05:53:52.007" v="581" actId="14100"/>
          <ac:spMkLst>
            <pc:docMk/>
            <pc:sldMk cId="2953619381" sldId="256"/>
            <ac:spMk id="2" creationId="{E71BD9C6-EFE5-2622-6ADE-3AB8DDD1D0A7}"/>
          </ac:spMkLst>
        </pc:spChg>
        <pc:spChg chg="add mod">
          <ac:chgData name="MCCONNELL, Ash" userId="S::mccoaz@austin.org.au::cd27e886-f200-41a0-9232-a6a4fcb2acae" providerId="AD" clId="Web-{F561DFCE-0804-758A-01E4-821AD4E9CDCC}" dt="2023-01-12T05:03:47.445" v="337" actId="1076"/>
          <ac:spMkLst>
            <pc:docMk/>
            <pc:sldMk cId="2953619381" sldId="256"/>
            <ac:spMk id="3" creationId="{9620AF71-CC13-D48D-7C1C-2E17087D4150}"/>
          </ac:spMkLst>
        </pc:spChg>
        <pc:spChg chg="add mod ord">
          <ac:chgData name="MCCONNELL, Ash" userId="S::mccoaz@austin.org.au::cd27e886-f200-41a0-9232-a6a4fcb2acae" providerId="AD" clId="Web-{F561DFCE-0804-758A-01E4-821AD4E9CDCC}" dt="2023-01-12T05:47:45.369" v="536"/>
          <ac:spMkLst>
            <pc:docMk/>
            <pc:sldMk cId="2953619381" sldId="256"/>
            <ac:spMk id="4" creationId="{54C45F96-7355-77AE-5B83-967F98B85F45}"/>
          </ac:spMkLst>
        </pc:spChg>
        <pc:spChg chg="add mod">
          <ac:chgData name="MCCONNELL, Ash" userId="S::mccoaz@austin.org.au::cd27e886-f200-41a0-9232-a6a4fcb2acae" providerId="AD" clId="Web-{F561DFCE-0804-758A-01E4-821AD4E9CDCC}" dt="2023-01-12T05:02:49.299" v="322" actId="1076"/>
          <ac:spMkLst>
            <pc:docMk/>
            <pc:sldMk cId="2953619381" sldId="256"/>
            <ac:spMk id="5" creationId="{1E43F755-09D7-9F25-1CAA-6F3291CC5333}"/>
          </ac:spMkLst>
        </pc:spChg>
        <pc:spChg chg="add mod">
          <ac:chgData name="MCCONNELL, Ash" userId="S::mccoaz@austin.org.au::cd27e886-f200-41a0-9232-a6a4fcb2acae" providerId="AD" clId="Web-{F561DFCE-0804-758A-01E4-821AD4E9CDCC}" dt="2023-01-12T05:02:57.534" v="324" actId="1076"/>
          <ac:spMkLst>
            <pc:docMk/>
            <pc:sldMk cId="2953619381" sldId="256"/>
            <ac:spMk id="6" creationId="{F6539E07-7E02-442E-8B8D-07C92406571C}"/>
          </ac:spMkLst>
        </pc:spChg>
        <pc:spChg chg="add mod">
          <ac:chgData name="MCCONNELL, Ash" userId="S::mccoaz@austin.org.au::cd27e886-f200-41a0-9232-a6a4fcb2acae" providerId="AD" clId="Web-{F561DFCE-0804-758A-01E4-821AD4E9CDCC}" dt="2023-01-12T05:04:55.262" v="371" actId="1076"/>
          <ac:spMkLst>
            <pc:docMk/>
            <pc:sldMk cId="2953619381" sldId="256"/>
            <ac:spMk id="7" creationId="{7EFA2B7A-4309-1200-E486-3AA63DA5A0EA}"/>
          </ac:spMkLst>
        </pc:spChg>
        <pc:spChg chg="add mod">
          <ac:chgData name="MCCONNELL, Ash" userId="S::mccoaz@austin.org.au::cd27e886-f200-41a0-9232-a6a4fcb2acae" providerId="AD" clId="Web-{F561DFCE-0804-758A-01E4-821AD4E9CDCC}" dt="2023-01-12T05:03:03.785" v="325" actId="1076"/>
          <ac:spMkLst>
            <pc:docMk/>
            <pc:sldMk cId="2953619381" sldId="256"/>
            <ac:spMk id="8" creationId="{7B96AF9F-2917-9A72-A485-BB396A7ECCBD}"/>
          </ac:spMkLst>
        </pc:spChg>
        <pc:spChg chg="add mod">
          <ac:chgData name="MCCONNELL, Ash" userId="S::mccoaz@austin.org.au::cd27e886-f200-41a0-9232-a6a4fcb2acae" providerId="AD" clId="Web-{F561DFCE-0804-758A-01E4-821AD4E9CDCC}" dt="2023-01-12T05:03:03.785" v="326" actId="1076"/>
          <ac:spMkLst>
            <pc:docMk/>
            <pc:sldMk cId="2953619381" sldId="256"/>
            <ac:spMk id="9" creationId="{30EAC6CA-CCCC-79DD-E637-34A7E34D031D}"/>
          </ac:spMkLst>
        </pc:spChg>
        <pc:spChg chg="add mod">
          <ac:chgData name="MCCONNELL, Ash" userId="S::mccoaz@austin.org.au::cd27e886-f200-41a0-9232-a6a4fcb2acae" providerId="AD" clId="Web-{F561DFCE-0804-758A-01E4-821AD4E9CDCC}" dt="2023-01-12T05:04:52.778" v="370" actId="1076"/>
          <ac:spMkLst>
            <pc:docMk/>
            <pc:sldMk cId="2953619381" sldId="256"/>
            <ac:spMk id="10" creationId="{FD448447-9B01-472C-A158-A5E285811AD2}"/>
          </ac:spMkLst>
        </pc:spChg>
        <pc:spChg chg="add mod">
          <ac:chgData name="MCCONNELL, Ash" userId="S::mccoaz@austin.org.au::cd27e886-f200-41a0-9232-a6a4fcb2acae" providerId="AD" clId="Web-{F561DFCE-0804-758A-01E4-821AD4E9CDCC}" dt="2023-01-12T05:50:22.625" v="565" actId="1076"/>
          <ac:spMkLst>
            <pc:docMk/>
            <pc:sldMk cId="2953619381" sldId="256"/>
            <ac:spMk id="11" creationId="{E41B6542-41B7-AC7A-5BA1-767286EF032F}"/>
          </ac:spMkLst>
        </pc:spChg>
        <pc:spChg chg="add mod">
          <ac:chgData name="MCCONNELL, Ash" userId="S::mccoaz@austin.org.au::cd27e886-f200-41a0-9232-a6a4fcb2acae" providerId="AD" clId="Web-{F561DFCE-0804-758A-01E4-821AD4E9CDCC}" dt="2023-01-12T05:03:30.381" v="333" actId="1076"/>
          <ac:spMkLst>
            <pc:docMk/>
            <pc:sldMk cId="2953619381" sldId="256"/>
            <ac:spMk id="12" creationId="{587BF49E-CE7E-D680-938F-C86F85E3D020}"/>
          </ac:spMkLst>
        </pc:spChg>
        <pc:spChg chg="add mod">
          <ac:chgData name="MCCONNELL, Ash" userId="S::mccoaz@austin.org.au::cd27e886-f200-41a0-9232-a6a4fcb2acae" providerId="AD" clId="Web-{F561DFCE-0804-758A-01E4-821AD4E9CDCC}" dt="2023-01-12T05:03:19.583" v="331" actId="1076"/>
          <ac:spMkLst>
            <pc:docMk/>
            <pc:sldMk cId="2953619381" sldId="256"/>
            <ac:spMk id="13" creationId="{84AA4199-472B-365B-9CF6-A64937F84339}"/>
          </ac:spMkLst>
        </pc:spChg>
        <pc:spChg chg="add mod">
          <ac:chgData name="MCCONNELL, Ash" userId="S::mccoaz@austin.org.au::cd27e886-f200-41a0-9232-a6a4fcb2acae" providerId="AD" clId="Web-{F561DFCE-0804-758A-01E4-821AD4E9CDCC}" dt="2023-01-12T05:03:19.599" v="332" actId="1076"/>
          <ac:spMkLst>
            <pc:docMk/>
            <pc:sldMk cId="2953619381" sldId="256"/>
            <ac:spMk id="14" creationId="{EA73A2CF-649A-98F5-5C88-52BB44DA392F}"/>
          </ac:spMkLst>
        </pc:spChg>
        <pc:spChg chg="add mod">
          <ac:chgData name="MCCONNELL, Ash" userId="S::mccoaz@austin.org.au::cd27e886-f200-41a0-9232-a6a4fcb2acae" providerId="AD" clId="Web-{F561DFCE-0804-758A-01E4-821AD4E9CDCC}" dt="2023-01-12T05:03:34.647" v="334" actId="1076"/>
          <ac:spMkLst>
            <pc:docMk/>
            <pc:sldMk cId="2953619381" sldId="256"/>
            <ac:spMk id="15" creationId="{B17FEE58-1E5E-D737-AABB-67D6878EDB48}"/>
          </ac:spMkLst>
        </pc:spChg>
        <pc:spChg chg="add mod">
          <ac:chgData name="MCCONNELL, Ash" userId="S::mccoaz@austin.org.au::cd27e886-f200-41a0-9232-a6a4fcb2acae" providerId="AD" clId="Web-{F561DFCE-0804-758A-01E4-821AD4E9CDCC}" dt="2023-01-12T05:03:57.789" v="339" actId="20577"/>
          <ac:spMkLst>
            <pc:docMk/>
            <pc:sldMk cId="2953619381" sldId="256"/>
            <ac:spMk id="16" creationId="{13CC6513-5362-EB5B-246B-4FD94823A179}"/>
          </ac:spMkLst>
        </pc:spChg>
        <pc:spChg chg="add mod">
          <ac:chgData name="MCCONNELL, Ash" userId="S::mccoaz@austin.org.au::cd27e886-f200-41a0-9232-a6a4fcb2acae" providerId="AD" clId="Web-{F561DFCE-0804-758A-01E4-821AD4E9CDCC}" dt="2023-01-12T05:04:49.309" v="369" actId="1076"/>
          <ac:spMkLst>
            <pc:docMk/>
            <pc:sldMk cId="2953619381" sldId="256"/>
            <ac:spMk id="17" creationId="{CF145384-4DAA-327B-EC8E-238D8A4F8140}"/>
          </ac:spMkLst>
        </pc:spChg>
        <pc:spChg chg="add mod">
          <ac:chgData name="MCCONNELL, Ash" userId="S::mccoaz@austin.org.au::cd27e886-f200-41a0-9232-a6a4fcb2acae" providerId="AD" clId="Web-{F561DFCE-0804-758A-01E4-821AD4E9CDCC}" dt="2023-01-12T05:05:04.950" v="374" actId="1076"/>
          <ac:spMkLst>
            <pc:docMk/>
            <pc:sldMk cId="2953619381" sldId="256"/>
            <ac:spMk id="18" creationId="{8E697B79-55A4-AB97-C4ED-EE68899B6EA5}"/>
          </ac:spMkLst>
        </pc:spChg>
        <pc:spChg chg="add mod">
          <ac:chgData name="MCCONNELL, Ash" userId="S::mccoaz@austin.org.au::cd27e886-f200-41a0-9232-a6a4fcb2acae" providerId="AD" clId="Web-{F561DFCE-0804-758A-01E4-821AD4E9CDCC}" dt="2023-01-12T05:06:05.252" v="399" actId="1076"/>
          <ac:spMkLst>
            <pc:docMk/>
            <pc:sldMk cId="2953619381" sldId="256"/>
            <ac:spMk id="19" creationId="{8AD0A83E-D314-8C46-7FFB-755C254ACFAD}"/>
          </ac:spMkLst>
        </pc:spChg>
        <pc:spChg chg="add mod">
          <ac:chgData name="MCCONNELL, Ash" userId="S::mccoaz@austin.org.au::cd27e886-f200-41a0-9232-a6a4fcb2acae" providerId="AD" clId="Web-{F561DFCE-0804-758A-01E4-821AD4E9CDCC}" dt="2023-01-12T05:06:17.378" v="402" actId="20577"/>
          <ac:spMkLst>
            <pc:docMk/>
            <pc:sldMk cId="2953619381" sldId="256"/>
            <ac:spMk id="20" creationId="{9792E28B-069F-59EF-1FBE-AD96713D54D2}"/>
          </ac:spMkLst>
        </pc:spChg>
        <pc:spChg chg="add mod">
          <ac:chgData name="MCCONNELL, Ash" userId="S::mccoaz@austin.org.au::cd27e886-f200-41a0-9232-a6a4fcb2acae" providerId="AD" clId="Web-{F561DFCE-0804-758A-01E4-821AD4E9CDCC}" dt="2023-01-12T05:50:12.843" v="564" actId="1076"/>
          <ac:spMkLst>
            <pc:docMk/>
            <pc:sldMk cId="2953619381" sldId="256"/>
            <ac:spMk id="21" creationId="{3A2E13A0-4FBB-44F9-2551-51B8B0F94C54}"/>
          </ac:spMkLst>
        </pc:spChg>
        <pc:spChg chg="add mod ord">
          <ac:chgData name="MCCONNELL, Ash" userId="S::mccoaz@austin.org.au::cd27e886-f200-41a0-9232-a6a4fcb2acae" providerId="AD" clId="Web-{F561DFCE-0804-758A-01E4-821AD4E9CDCC}" dt="2023-01-12T05:55:03.963" v="596" actId="1076"/>
          <ac:spMkLst>
            <pc:docMk/>
            <pc:sldMk cId="2953619381" sldId="256"/>
            <ac:spMk id="22" creationId="{6CC98DB2-24A1-ACE8-6652-3C748D6CB0E3}"/>
          </ac:spMkLst>
        </pc:spChg>
        <pc:spChg chg="add del mod">
          <ac:chgData name="MCCONNELL, Ash" userId="S::mccoaz@austin.org.au::cd27e886-f200-41a0-9232-a6a4fcb2acae" providerId="AD" clId="Web-{F561DFCE-0804-758A-01E4-821AD4E9CDCC}" dt="2023-01-12T05:42:52.311" v="452"/>
          <ac:spMkLst>
            <pc:docMk/>
            <pc:sldMk cId="2953619381" sldId="256"/>
            <ac:spMk id="23" creationId="{22EADAE7-B411-1EA2-66BF-FB79FD334FCA}"/>
          </ac:spMkLst>
        </pc:spChg>
        <pc:spChg chg="add mod ord">
          <ac:chgData name="MCCONNELL, Ash" userId="S::mccoaz@austin.org.au::cd27e886-f200-41a0-9232-a6a4fcb2acae" providerId="AD" clId="Web-{F561DFCE-0804-758A-01E4-821AD4E9CDCC}" dt="2023-01-12T05:55:20.432" v="600" actId="1076"/>
          <ac:spMkLst>
            <pc:docMk/>
            <pc:sldMk cId="2953619381" sldId="256"/>
            <ac:spMk id="24" creationId="{464CDD98-2F9B-7E7D-5F8A-3DD7A96445C8}"/>
          </ac:spMkLst>
        </pc:spChg>
        <pc:spChg chg="add mod ord">
          <ac:chgData name="MCCONNELL, Ash" userId="S::mccoaz@austin.org.au::cd27e886-f200-41a0-9232-a6a4fcb2acae" providerId="AD" clId="Web-{F561DFCE-0804-758A-01E4-821AD4E9CDCC}" dt="2023-01-12T05:55:32.964" v="605" actId="1076"/>
          <ac:spMkLst>
            <pc:docMk/>
            <pc:sldMk cId="2953619381" sldId="256"/>
            <ac:spMk id="25" creationId="{DD26541F-82A7-D0A8-4538-728F76D54C10}"/>
          </ac:spMkLst>
        </pc:spChg>
        <pc:spChg chg="add mod">
          <ac:chgData name="MCCONNELL, Ash" userId="S::mccoaz@austin.org.au::cd27e886-f200-41a0-9232-a6a4fcb2acae" providerId="AD" clId="Web-{F561DFCE-0804-758A-01E4-821AD4E9CDCC}" dt="2023-01-12T05:55:37.402" v="606" actId="1076"/>
          <ac:spMkLst>
            <pc:docMk/>
            <pc:sldMk cId="2953619381" sldId="256"/>
            <ac:spMk id="26" creationId="{4796F3E0-9D56-3C89-E258-BD72FA36D483}"/>
          </ac:spMkLst>
        </pc:spChg>
        <pc:spChg chg="add mod">
          <ac:chgData name="MCCONNELL, Ash" userId="S::mccoaz@austin.org.au::cd27e886-f200-41a0-9232-a6a4fcb2acae" providerId="AD" clId="Web-{F561DFCE-0804-758A-01E4-821AD4E9CDCC}" dt="2023-01-12T05:55:41.277" v="607" actId="1076"/>
          <ac:spMkLst>
            <pc:docMk/>
            <pc:sldMk cId="2953619381" sldId="256"/>
            <ac:spMk id="27" creationId="{DD7E629E-959E-0A87-15AE-743711DCD719}"/>
          </ac:spMkLst>
        </pc:spChg>
        <pc:spChg chg="add mod">
          <ac:chgData name="MCCONNELL, Ash" userId="S::mccoaz@austin.org.au::cd27e886-f200-41a0-9232-a6a4fcb2acae" providerId="AD" clId="Web-{F561DFCE-0804-758A-01E4-821AD4E9CDCC}" dt="2023-01-12T05:55:44.277" v="608" actId="1076"/>
          <ac:spMkLst>
            <pc:docMk/>
            <pc:sldMk cId="2953619381" sldId="256"/>
            <ac:spMk id="28" creationId="{0332BAE8-B906-4ECC-382E-BD4D0C2156B7}"/>
          </ac:spMkLst>
        </pc:spChg>
        <pc:spChg chg="add mod ord">
          <ac:chgData name="MCCONNELL, Ash" userId="S::mccoaz@austin.org.au::cd27e886-f200-41a0-9232-a6a4fcb2acae" providerId="AD" clId="Web-{F561DFCE-0804-758A-01E4-821AD4E9CDCC}" dt="2023-01-12T05:55:11.369" v="597" actId="1076"/>
          <ac:spMkLst>
            <pc:docMk/>
            <pc:sldMk cId="2953619381" sldId="256"/>
            <ac:spMk id="29" creationId="{D553FCEB-7AC9-25CF-87DC-0C2247CEECB9}"/>
          </ac:spMkLst>
        </pc:spChg>
        <pc:spChg chg="add mod">
          <ac:chgData name="MCCONNELL, Ash" userId="S::mccoaz@austin.org.au::cd27e886-f200-41a0-9232-a6a4fcb2acae" providerId="AD" clId="Web-{F561DFCE-0804-758A-01E4-821AD4E9CDCC}" dt="2023-01-12T05:55:16.635" v="599" actId="1076"/>
          <ac:spMkLst>
            <pc:docMk/>
            <pc:sldMk cId="2953619381" sldId="256"/>
            <ac:spMk id="30" creationId="{A118523B-4684-0384-9779-A3C48B166A5F}"/>
          </ac:spMkLst>
        </pc:spChg>
        <pc:spChg chg="add mod">
          <ac:chgData name="MCCONNELL, Ash" userId="S::mccoaz@austin.org.au::cd27e886-f200-41a0-9232-a6a4fcb2acae" providerId="AD" clId="Web-{F561DFCE-0804-758A-01E4-821AD4E9CDCC}" dt="2023-01-12T05:55:29.761" v="604" actId="1076"/>
          <ac:spMkLst>
            <pc:docMk/>
            <pc:sldMk cId="2953619381" sldId="256"/>
            <ac:spMk id="31" creationId="{96670422-86BC-5FA5-AE70-E4A235F54D6B}"/>
          </ac:spMkLst>
        </pc:spChg>
      </pc:sldChg>
      <pc:sldChg chg="modSp del mod modClrScheme chgLayout">
        <pc:chgData name="MCCONNELL, Ash" userId="S::mccoaz@austin.org.au::cd27e886-f200-41a0-9232-a6a4fcb2acae" providerId="AD" clId="Web-{F561DFCE-0804-758A-01E4-821AD4E9CDCC}" dt="2023-01-12T05:52:38.551" v="566"/>
        <pc:sldMkLst>
          <pc:docMk/>
          <pc:sldMk cId="1686560947" sldId="257"/>
        </pc:sldMkLst>
        <pc:spChg chg="mod ord">
          <ac:chgData name="MCCONNELL, Ash" userId="S::mccoaz@austin.org.au::cd27e886-f200-41a0-9232-a6a4fcb2acae" providerId="AD" clId="Web-{F561DFCE-0804-758A-01E4-821AD4E9CDCC}" dt="2023-01-12T03:45:28.035" v="78"/>
          <ac:spMkLst>
            <pc:docMk/>
            <pc:sldMk cId="1686560947" sldId="257"/>
            <ac:spMk id="2" creationId="{CB171743-AE3B-4599-AED8-4F208846D9A9}"/>
          </ac:spMkLst>
        </pc:spChg>
        <pc:spChg chg="mod ord">
          <ac:chgData name="MCCONNELL, Ash" userId="S::mccoaz@austin.org.au::cd27e886-f200-41a0-9232-a6a4fcb2acae" providerId="AD" clId="Web-{F561DFCE-0804-758A-01E4-821AD4E9CDCC}" dt="2023-01-12T03:45:28.035" v="78"/>
          <ac:spMkLst>
            <pc:docMk/>
            <pc:sldMk cId="1686560947" sldId="257"/>
            <ac:spMk id="3" creationId="{876C2D0E-B30B-497B-9697-18AE0ECB89A2}"/>
          </ac:spMkLst>
        </pc:spChg>
      </pc:sldChg>
      <pc:sldChg chg="addSp delSp modSp del mod modClrScheme delDesignElem chgLayout">
        <pc:chgData name="MCCONNELL, Ash" userId="S::mccoaz@austin.org.au::cd27e886-f200-41a0-9232-a6a4fcb2acae" providerId="AD" clId="Web-{F561DFCE-0804-758A-01E4-821AD4E9CDCC}" dt="2023-01-12T05:52:39.380" v="567"/>
        <pc:sldMkLst>
          <pc:docMk/>
          <pc:sldMk cId="1573197974" sldId="258"/>
        </pc:sldMkLst>
        <pc:spChg chg="mod ord">
          <ac:chgData name="MCCONNELL, Ash" userId="S::mccoaz@austin.org.au::cd27e886-f200-41a0-9232-a6a4fcb2acae" providerId="AD" clId="Web-{F561DFCE-0804-758A-01E4-821AD4E9CDCC}" dt="2023-01-12T03:45:28.035" v="78"/>
          <ac:spMkLst>
            <pc:docMk/>
            <pc:sldMk cId="1573197974" sldId="258"/>
            <ac:spMk id="3" creationId="{35CC9879-D365-4CD2-A70F-F6CF2D9B5B5F}"/>
          </ac:spMkLst>
        </pc:spChg>
        <pc:spChg chg="add del">
          <ac:chgData name="MCCONNELL, Ash" userId="S::mccoaz@austin.org.au::cd27e886-f200-41a0-9232-a6a4fcb2acae" providerId="AD" clId="Web-{F561DFCE-0804-758A-01E4-821AD4E9CDCC}" dt="2023-01-12T03:45:28.035" v="78"/>
          <ac:spMkLst>
            <pc:docMk/>
            <pc:sldMk cId="1573197974" sldId="258"/>
            <ac:spMk id="10" creationId="{1A95671B-3CC6-4792-9114-B74FAEA224E6}"/>
          </ac:spMkLst>
        </pc:spChg>
      </pc:sldChg>
      <pc:sldChg chg="modSp del mod modClrScheme chgLayout">
        <pc:chgData name="MCCONNELL, Ash" userId="S::mccoaz@austin.org.au::cd27e886-f200-41a0-9232-a6a4fcb2acae" providerId="AD" clId="Web-{F561DFCE-0804-758A-01E4-821AD4E9CDCC}" dt="2023-01-12T05:52:40.536" v="568"/>
        <pc:sldMkLst>
          <pc:docMk/>
          <pc:sldMk cId="1526868940" sldId="259"/>
        </pc:sldMkLst>
        <pc:spChg chg="mod ord">
          <ac:chgData name="MCCONNELL, Ash" userId="S::mccoaz@austin.org.au::cd27e886-f200-41a0-9232-a6a4fcb2acae" providerId="AD" clId="Web-{F561DFCE-0804-758A-01E4-821AD4E9CDCC}" dt="2023-01-12T03:45:28.035" v="78"/>
          <ac:spMkLst>
            <pc:docMk/>
            <pc:sldMk cId="1526868940" sldId="259"/>
            <ac:spMk id="3" creationId="{92AA3F83-E59E-4006-8AA8-C905A78DF69E}"/>
          </ac:spMkLst>
        </pc:spChg>
      </pc:sldChg>
      <pc:sldChg chg="modSp del mod modClrScheme chgLayout">
        <pc:chgData name="MCCONNELL, Ash" userId="S::mccoaz@austin.org.au::cd27e886-f200-41a0-9232-a6a4fcb2acae" providerId="AD" clId="Web-{F561DFCE-0804-758A-01E4-821AD4E9CDCC}" dt="2023-01-12T05:52:41.645" v="569"/>
        <pc:sldMkLst>
          <pc:docMk/>
          <pc:sldMk cId="2359688729" sldId="260"/>
        </pc:sldMkLst>
        <pc:spChg chg="mod ord">
          <ac:chgData name="MCCONNELL, Ash" userId="S::mccoaz@austin.org.au::cd27e886-f200-41a0-9232-a6a4fcb2acae" providerId="AD" clId="Web-{F561DFCE-0804-758A-01E4-821AD4E9CDCC}" dt="2023-01-12T03:45:28.035" v="78"/>
          <ac:spMkLst>
            <pc:docMk/>
            <pc:sldMk cId="2359688729" sldId="260"/>
            <ac:spMk id="3" creationId="{FAC21997-AB64-486C-B24B-1CDF29243624}"/>
          </ac:spMkLst>
        </pc:spChg>
      </pc:sldChg>
      <pc:sldChg chg="modSp del mod modClrScheme chgLayout">
        <pc:chgData name="MCCONNELL, Ash" userId="S::mccoaz@austin.org.au::cd27e886-f200-41a0-9232-a6a4fcb2acae" providerId="AD" clId="Web-{F561DFCE-0804-758A-01E4-821AD4E9CDCC}" dt="2023-01-12T06:05:14.579" v="713"/>
        <pc:sldMkLst>
          <pc:docMk/>
          <pc:sldMk cId="2377390040" sldId="261"/>
        </pc:sldMkLst>
        <pc:spChg chg="mod ord">
          <ac:chgData name="MCCONNELL, Ash" userId="S::mccoaz@austin.org.au::cd27e886-f200-41a0-9232-a6a4fcb2acae" providerId="AD" clId="Web-{F561DFCE-0804-758A-01E4-821AD4E9CDCC}" dt="2023-01-12T03:45:28.035" v="78"/>
          <ac:spMkLst>
            <pc:docMk/>
            <pc:sldMk cId="2377390040" sldId="261"/>
            <ac:spMk id="2" creationId="{E20EF687-60D5-4336-973B-985114FE0EB1}"/>
          </ac:spMkLst>
        </pc:spChg>
        <pc:spChg chg="mod ord">
          <ac:chgData name="MCCONNELL, Ash" userId="S::mccoaz@austin.org.au::cd27e886-f200-41a0-9232-a6a4fcb2acae" providerId="AD" clId="Web-{F561DFCE-0804-758A-01E4-821AD4E9CDCC}" dt="2023-01-12T03:45:28.035" v="78"/>
          <ac:spMkLst>
            <pc:docMk/>
            <pc:sldMk cId="2377390040" sldId="261"/>
            <ac:spMk id="3" creationId="{8F84E4A2-E47E-4761-B7F9-DBE066AD6192}"/>
          </ac:spMkLst>
        </pc:spChg>
      </pc:sldChg>
      <pc:sldChg chg="modSp mod modClrScheme chgLayout">
        <pc:chgData name="MCCONNELL, Ash" userId="S::mccoaz@austin.org.au::cd27e886-f200-41a0-9232-a6a4fcb2acae" providerId="AD" clId="Web-{F561DFCE-0804-758A-01E4-821AD4E9CDCC}" dt="2023-01-12T03:45:28.035" v="78"/>
        <pc:sldMkLst>
          <pc:docMk/>
          <pc:sldMk cId="1829602746" sldId="262"/>
        </pc:sldMkLst>
        <pc:spChg chg="mod ord">
          <ac:chgData name="MCCONNELL, Ash" userId="S::mccoaz@austin.org.au::cd27e886-f200-41a0-9232-a6a4fcb2acae" providerId="AD" clId="Web-{F561DFCE-0804-758A-01E4-821AD4E9CDCC}" dt="2023-01-12T03:45:28.035" v="78"/>
          <ac:spMkLst>
            <pc:docMk/>
            <pc:sldMk cId="1829602746" sldId="262"/>
            <ac:spMk id="2" creationId="{696D18E2-4AE0-44B3-B909-D5E54B758062}"/>
          </ac:spMkLst>
        </pc:spChg>
        <pc:graphicFrameChg chg="mod ord">
          <ac:chgData name="MCCONNELL, Ash" userId="S::mccoaz@austin.org.au::cd27e886-f200-41a0-9232-a6a4fcb2acae" providerId="AD" clId="Web-{F561DFCE-0804-758A-01E4-821AD4E9CDCC}" dt="2023-01-12T03:45:28.035" v="78"/>
          <ac:graphicFrameMkLst>
            <pc:docMk/>
            <pc:sldMk cId="1829602746" sldId="262"/>
            <ac:graphicFrameMk id="4" creationId="{440D328E-F3EF-4F94-BF32-0372E7670792}"/>
          </ac:graphicFrameMkLst>
        </pc:graphicFrameChg>
      </pc:sldChg>
      <pc:sldChg chg="modSp mod modClrScheme chgLayout">
        <pc:chgData name="MCCONNELL, Ash" userId="S::mccoaz@austin.org.au::cd27e886-f200-41a0-9232-a6a4fcb2acae" providerId="AD" clId="Web-{F561DFCE-0804-758A-01E4-821AD4E9CDCC}" dt="2023-01-12T03:45:28.035" v="78"/>
        <pc:sldMkLst>
          <pc:docMk/>
          <pc:sldMk cId="3841902678" sldId="263"/>
        </pc:sldMkLst>
        <pc:spChg chg="mod ord">
          <ac:chgData name="MCCONNELL, Ash" userId="S::mccoaz@austin.org.au::cd27e886-f200-41a0-9232-a6a4fcb2acae" providerId="AD" clId="Web-{F561DFCE-0804-758A-01E4-821AD4E9CDCC}" dt="2023-01-12T03:45:28.035" v="78"/>
          <ac:spMkLst>
            <pc:docMk/>
            <pc:sldMk cId="3841902678" sldId="263"/>
            <ac:spMk id="2" creationId="{D1C571A2-C1B6-45E7-AE99-58436CAC1951}"/>
          </ac:spMkLst>
        </pc:spChg>
        <pc:graphicFrameChg chg="mod ord">
          <ac:chgData name="MCCONNELL, Ash" userId="S::mccoaz@austin.org.au::cd27e886-f200-41a0-9232-a6a4fcb2acae" providerId="AD" clId="Web-{F561DFCE-0804-758A-01E4-821AD4E9CDCC}" dt="2023-01-12T03:45:28.035" v="78"/>
          <ac:graphicFrameMkLst>
            <pc:docMk/>
            <pc:sldMk cId="3841902678" sldId="263"/>
            <ac:graphicFrameMk id="4" creationId="{7B60EA8B-6C52-484D-933B-DCDADC7028A4}"/>
          </ac:graphicFrameMkLst>
        </pc:graphicFrameChg>
      </pc:sldChg>
      <pc:sldChg chg="modSp mod modClrScheme chgLayout">
        <pc:chgData name="MCCONNELL, Ash" userId="S::mccoaz@austin.org.au::cd27e886-f200-41a0-9232-a6a4fcb2acae" providerId="AD" clId="Web-{F561DFCE-0804-758A-01E4-821AD4E9CDCC}" dt="2023-01-12T03:45:28.035" v="78"/>
        <pc:sldMkLst>
          <pc:docMk/>
          <pc:sldMk cId="959382958" sldId="264"/>
        </pc:sldMkLst>
        <pc:spChg chg="mod ord">
          <ac:chgData name="MCCONNELL, Ash" userId="S::mccoaz@austin.org.au::cd27e886-f200-41a0-9232-a6a4fcb2acae" providerId="AD" clId="Web-{F561DFCE-0804-758A-01E4-821AD4E9CDCC}" dt="2023-01-12T03:45:28.035" v="78"/>
          <ac:spMkLst>
            <pc:docMk/>
            <pc:sldMk cId="959382958" sldId="264"/>
            <ac:spMk id="2" creationId="{61B76BE7-DDF6-459B-A014-D5A7C54F7C74}"/>
          </ac:spMkLst>
        </pc:spChg>
        <pc:spChg chg="mod ord">
          <ac:chgData name="MCCONNELL, Ash" userId="S::mccoaz@austin.org.au::cd27e886-f200-41a0-9232-a6a4fcb2acae" providerId="AD" clId="Web-{F561DFCE-0804-758A-01E4-821AD4E9CDCC}" dt="2023-01-12T03:45:28.035" v="78"/>
          <ac:spMkLst>
            <pc:docMk/>
            <pc:sldMk cId="959382958" sldId="264"/>
            <ac:spMk id="3" creationId="{302DFF3D-98EE-4073-BE88-FEAADFFD0A8E}"/>
          </ac:spMkLst>
        </pc:spChg>
      </pc:sldChg>
      <pc:sldChg chg="mod modClrScheme chgLayout">
        <pc:chgData name="MCCONNELL, Ash" userId="S::mccoaz@austin.org.au::cd27e886-f200-41a0-9232-a6a4fcb2acae" providerId="AD" clId="Web-{F561DFCE-0804-758A-01E4-821AD4E9CDCC}" dt="2023-01-12T03:45:28.035" v="78"/>
        <pc:sldMkLst>
          <pc:docMk/>
          <pc:sldMk cId="2156134588" sldId="2145705531"/>
        </pc:sldMkLst>
      </pc:sldChg>
      <pc:sldChg chg="mod modClrScheme chgLayout">
        <pc:chgData name="MCCONNELL, Ash" userId="S::mccoaz@austin.org.au::cd27e886-f200-41a0-9232-a6a4fcb2acae" providerId="AD" clId="Web-{F561DFCE-0804-758A-01E4-821AD4E9CDCC}" dt="2023-01-12T03:45:28.035" v="78"/>
        <pc:sldMkLst>
          <pc:docMk/>
          <pc:sldMk cId="2443120748" sldId="2145705532"/>
        </pc:sldMkLst>
      </pc:sldChg>
      <pc:sldChg chg="del">
        <pc:chgData name="MCCONNELL, Ash" userId="S::mccoaz@austin.org.au::cd27e886-f200-41a0-9232-a6a4fcb2acae" providerId="AD" clId="Web-{F561DFCE-0804-758A-01E4-821AD4E9CDCC}" dt="2023-01-12T03:34:24.873" v="31"/>
        <pc:sldMkLst>
          <pc:docMk/>
          <pc:sldMk cId="3388843612" sldId="2145705533"/>
        </pc:sldMkLst>
      </pc:sldChg>
      <pc:sldChg chg="mod modClrScheme chgLayout">
        <pc:chgData name="MCCONNELL, Ash" userId="S::mccoaz@austin.org.au::cd27e886-f200-41a0-9232-a6a4fcb2acae" providerId="AD" clId="Web-{F561DFCE-0804-758A-01E4-821AD4E9CDCC}" dt="2023-01-12T03:45:28.035" v="78"/>
        <pc:sldMkLst>
          <pc:docMk/>
          <pc:sldMk cId="2003278752" sldId="2145705534"/>
        </pc:sldMkLst>
      </pc:sldChg>
      <pc:sldChg chg="addSp modSp add mod modClrScheme chgLayout">
        <pc:chgData name="MCCONNELL, Ash" userId="S::mccoaz@austin.org.au::cd27e886-f200-41a0-9232-a6a4fcb2acae" providerId="AD" clId="Web-{F561DFCE-0804-758A-01E4-821AD4E9CDCC}" dt="2023-01-12T03:45:28.035" v="78"/>
        <pc:sldMkLst>
          <pc:docMk/>
          <pc:sldMk cId="2872424097" sldId="2145705535"/>
        </pc:sldMkLst>
        <pc:spChg chg="mod ord">
          <ac:chgData name="MCCONNELL, Ash" userId="S::mccoaz@austin.org.au::cd27e886-f200-41a0-9232-a6a4fcb2acae" providerId="AD" clId="Web-{F561DFCE-0804-758A-01E4-821AD4E9CDCC}" dt="2023-01-12T03:45:28.035" v="78"/>
          <ac:spMkLst>
            <pc:docMk/>
            <pc:sldMk cId="2872424097" sldId="2145705535"/>
            <ac:spMk id="3" creationId="{3BDEB12B-AEE3-4F67-9803-8E16A47C4248}"/>
          </ac:spMkLst>
        </pc:spChg>
        <pc:spChg chg="add mod">
          <ac:chgData name="MCCONNELL, Ash" userId="S::mccoaz@austin.org.au::cd27e886-f200-41a0-9232-a6a4fcb2acae" providerId="AD" clId="Web-{F561DFCE-0804-758A-01E4-821AD4E9CDCC}" dt="2023-01-12T03:34:18.920" v="30" actId="1076"/>
          <ac:spMkLst>
            <pc:docMk/>
            <pc:sldMk cId="2872424097" sldId="2145705535"/>
            <ac:spMk id="4" creationId="{648EF7DE-2B2F-C04C-7C27-9FD8EE4082FD}"/>
          </ac:spMkLst>
        </pc:spChg>
      </pc:sldChg>
      <pc:sldChg chg="add del replId">
        <pc:chgData name="MCCONNELL, Ash" userId="S::mccoaz@austin.org.au::cd27e886-f200-41a0-9232-a6a4fcb2acae" providerId="AD" clId="Web-{F561DFCE-0804-758A-01E4-821AD4E9CDCC}" dt="2023-01-12T03:41:38.278" v="57"/>
        <pc:sldMkLst>
          <pc:docMk/>
          <pc:sldMk cId="206405319" sldId="2145705536"/>
        </pc:sldMkLst>
      </pc:sldChg>
      <pc:sldChg chg="delSp modSp new del mod modClrScheme chgLayout">
        <pc:chgData name="MCCONNELL, Ash" userId="S::mccoaz@austin.org.au::cd27e886-f200-41a0-9232-a6a4fcb2acae" providerId="AD" clId="Web-{F561DFCE-0804-758A-01E4-821AD4E9CDCC}" dt="2023-01-12T05:06:53.990" v="409"/>
        <pc:sldMkLst>
          <pc:docMk/>
          <pc:sldMk cId="3871932410" sldId="2145705536"/>
        </pc:sldMkLst>
        <pc:spChg chg="del">
          <ac:chgData name="MCCONNELL, Ash" userId="S::mccoaz@austin.org.au::cd27e886-f200-41a0-9232-a6a4fcb2acae" providerId="AD" clId="Web-{F561DFCE-0804-758A-01E4-821AD4E9CDCC}" dt="2023-01-12T03:45:11.175" v="76"/>
          <ac:spMkLst>
            <pc:docMk/>
            <pc:sldMk cId="3871932410" sldId="2145705536"/>
            <ac:spMk id="2" creationId="{0F08C9CD-18E7-6F1E-DE6F-3F017FCAF16E}"/>
          </ac:spMkLst>
        </pc:spChg>
        <pc:spChg chg="mod ord">
          <ac:chgData name="MCCONNELL, Ash" userId="S::mccoaz@austin.org.au::cd27e886-f200-41a0-9232-a6a4fcb2acae" providerId="AD" clId="Web-{F561DFCE-0804-758A-01E4-821AD4E9CDCC}" dt="2023-01-12T03:45:28.035" v="78"/>
          <ac:spMkLst>
            <pc:docMk/>
            <pc:sldMk cId="3871932410" sldId="2145705536"/>
            <ac:spMk id="3" creationId="{7ABF6E9C-3593-F35A-E99A-0299DE34CDC5}"/>
          </ac:spMkLst>
        </pc:spChg>
      </pc:sldChg>
      <pc:sldChg chg="add del">
        <pc:chgData name="MCCONNELL, Ash" userId="S::mccoaz@austin.org.au::cd27e886-f200-41a0-9232-a6a4fcb2acae" providerId="AD" clId="Web-{F561DFCE-0804-758A-01E4-821AD4E9CDCC}" dt="2023-01-12T03:33:45.778" v="15"/>
        <pc:sldMkLst>
          <pc:docMk/>
          <pc:sldMk cId="3964293697" sldId="2145705536"/>
        </pc:sldMkLst>
      </pc:sldChg>
      <pc:sldChg chg="delSp modSp add del replId">
        <pc:chgData name="MCCONNELL, Ash" userId="S::mccoaz@austin.org.au::cd27e886-f200-41a0-9232-a6a4fcb2acae" providerId="AD" clId="Web-{F561DFCE-0804-758A-01E4-821AD4E9CDCC}" dt="2023-01-12T06:03:24.012" v="695"/>
        <pc:sldMkLst>
          <pc:docMk/>
          <pc:sldMk cId="4161347360" sldId="2145705536"/>
        </pc:sldMkLst>
        <pc:spChg chg="del">
          <ac:chgData name="MCCONNELL, Ash" userId="S::mccoaz@austin.org.au::cd27e886-f200-41a0-9232-a6a4fcb2acae" providerId="AD" clId="Web-{F561DFCE-0804-758A-01E4-821AD4E9CDCC}" dt="2023-01-12T05:56:34.310" v="615"/>
          <ac:spMkLst>
            <pc:docMk/>
            <pc:sldMk cId="4161347360" sldId="2145705536"/>
            <ac:spMk id="7" creationId="{7EFA2B7A-4309-1200-E486-3AA63DA5A0EA}"/>
          </ac:spMkLst>
        </pc:spChg>
        <pc:spChg chg="mod">
          <ac:chgData name="MCCONNELL, Ash" userId="S::mccoaz@austin.org.au::cd27e886-f200-41a0-9232-a6a4fcb2acae" providerId="AD" clId="Web-{F561DFCE-0804-758A-01E4-821AD4E9CDCC}" dt="2023-01-12T05:56:25.872" v="610" actId="20577"/>
          <ac:spMkLst>
            <pc:docMk/>
            <pc:sldMk cId="4161347360" sldId="2145705536"/>
            <ac:spMk id="9" creationId="{30EAC6CA-CCCC-79DD-E637-34A7E34D031D}"/>
          </ac:spMkLst>
        </pc:spChg>
        <pc:spChg chg="del">
          <ac:chgData name="MCCONNELL, Ash" userId="S::mccoaz@austin.org.au::cd27e886-f200-41a0-9232-a6a4fcb2acae" providerId="AD" clId="Web-{F561DFCE-0804-758A-01E4-821AD4E9CDCC}" dt="2023-01-12T05:56:34.310" v="614"/>
          <ac:spMkLst>
            <pc:docMk/>
            <pc:sldMk cId="4161347360" sldId="2145705536"/>
            <ac:spMk id="10" creationId="{FD448447-9B01-472C-A158-A5E285811AD2}"/>
          </ac:spMkLst>
        </pc:spChg>
        <pc:spChg chg="del">
          <ac:chgData name="MCCONNELL, Ash" userId="S::mccoaz@austin.org.au::cd27e886-f200-41a0-9232-a6a4fcb2acae" providerId="AD" clId="Web-{F561DFCE-0804-758A-01E4-821AD4E9CDCC}" dt="2023-01-12T05:56:48.123" v="619"/>
          <ac:spMkLst>
            <pc:docMk/>
            <pc:sldMk cId="4161347360" sldId="2145705536"/>
            <ac:spMk id="12" creationId="{587BF49E-CE7E-D680-938F-C86F85E3D020}"/>
          </ac:spMkLst>
        </pc:spChg>
        <pc:spChg chg="del">
          <ac:chgData name="MCCONNELL, Ash" userId="S::mccoaz@austin.org.au::cd27e886-f200-41a0-9232-a6a4fcb2acae" providerId="AD" clId="Web-{F561DFCE-0804-758A-01E4-821AD4E9CDCC}" dt="2023-01-12T05:56:45.045" v="618"/>
          <ac:spMkLst>
            <pc:docMk/>
            <pc:sldMk cId="4161347360" sldId="2145705536"/>
            <ac:spMk id="13" creationId="{84AA4199-472B-365B-9CF6-A64937F84339}"/>
          </ac:spMkLst>
        </pc:spChg>
        <pc:spChg chg="del mod">
          <ac:chgData name="MCCONNELL, Ash" userId="S::mccoaz@austin.org.au::cd27e886-f200-41a0-9232-a6a4fcb2acae" providerId="AD" clId="Web-{F561DFCE-0804-758A-01E4-821AD4E9CDCC}" dt="2023-01-12T05:56:52.670" v="621"/>
          <ac:spMkLst>
            <pc:docMk/>
            <pc:sldMk cId="4161347360" sldId="2145705536"/>
            <ac:spMk id="14" creationId="{EA73A2CF-649A-98F5-5C88-52BB44DA392F}"/>
          </ac:spMkLst>
        </pc:spChg>
        <pc:spChg chg="del">
          <ac:chgData name="MCCONNELL, Ash" userId="S::mccoaz@austin.org.au::cd27e886-f200-41a0-9232-a6a4fcb2acae" providerId="AD" clId="Web-{F561DFCE-0804-758A-01E4-821AD4E9CDCC}" dt="2023-01-12T05:56:34.310" v="613"/>
          <ac:spMkLst>
            <pc:docMk/>
            <pc:sldMk cId="4161347360" sldId="2145705536"/>
            <ac:spMk id="15" creationId="{B17FEE58-1E5E-D737-AABB-67D6878EDB48}"/>
          </ac:spMkLst>
        </pc:spChg>
        <pc:spChg chg="del">
          <ac:chgData name="MCCONNELL, Ash" userId="S::mccoaz@austin.org.au::cd27e886-f200-41a0-9232-a6a4fcb2acae" providerId="AD" clId="Web-{F561DFCE-0804-758A-01E4-821AD4E9CDCC}" dt="2023-01-12T05:56:40.888" v="617"/>
          <ac:spMkLst>
            <pc:docMk/>
            <pc:sldMk cId="4161347360" sldId="2145705536"/>
            <ac:spMk id="16" creationId="{13CC6513-5362-EB5B-246B-4FD94823A179}"/>
          </ac:spMkLst>
        </pc:spChg>
        <pc:spChg chg="del">
          <ac:chgData name="MCCONNELL, Ash" userId="S::mccoaz@austin.org.au::cd27e886-f200-41a0-9232-a6a4fcb2acae" providerId="AD" clId="Web-{F561DFCE-0804-758A-01E4-821AD4E9CDCC}" dt="2023-01-12T05:56:34.310" v="612"/>
          <ac:spMkLst>
            <pc:docMk/>
            <pc:sldMk cId="4161347360" sldId="2145705536"/>
            <ac:spMk id="17" creationId="{CF145384-4DAA-327B-EC8E-238D8A4F8140}"/>
          </ac:spMkLst>
        </pc:spChg>
        <pc:spChg chg="del">
          <ac:chgData name="MCCONNELL, Ash" userId="S::mccoaz@austin.org.au::cd27e886-f200-41a0-9232-a6a4fcb2acae" providerId="AD" clId="Web-{F561DFCE-0804-758A-01E4-821AD4E9CDCC}" dt="2023-01-12T05:56:34.294" v="611"/>
          <ac:spMkLst>
            <pc:docMk/>
            <pc:sldMk cId="4161347360" sldId="2145705536"/>
            <ac:spMk id="19" creationId="{8AD0A83E-D314-8C46-7FFB-755C254ACFAD}"/>
          </ac:spMkLst>
        </pc:spChg>
        <pc:spChg chg="del">
          <ac:chgData name="MCCONNELL, Ash" userId="S::mccoaz@austin.org.au::cd27e886-f200-41a0-9232-a6a4fcb2acae" providerId="AD" clId="Web-{F561DFCE-0804-758A-01E4-821AD4E9CDCC}" dt="2023-01-12T05:56:37.216" v="616"/>
          <ac:spMkLst>
            <pc:docMk/>
            <pc:sldMk cId="4161347360" sldId="2145705536"/>
            <ac:spMk id="20" creationId="{9792E28B-069F-59EF-1FBE-AD96713D54D2}"/>
          </ac:spMkLst>
        </pc:spChg>
      </pc:sldChg>
      <pc:sldChg chg="addSp delSp modSp new mod setBg">
        <pc:chgData name="MCCONNELL, Ash" userId="S::mccoaz@austin.org.au::cd27e886-f200-41a0-9232-a6a4fcb2acae" providerId="AD" clId="Web-{F561DFCE-0804-758A-01E4-821AD4E9CDCC}" dt="2023-01-12T06:11:01.420" v="787"/>
        <pc:sldMkLst>
          <pc:docMk/>
          <pc:sldMk cId="2137968639" sldId="2145705537"/>
        </pc:sldMkLst>
        <pc:spChg chg="del">
          <ac:chgData name="MCCONNELL, Ash" userId="S::mccoaz@austin.org.au::cd27e886-f200-41a0-9232-a6a4fcb2acae" providerId="AD" clId="Web-{F561DFCE-0804-758A-01E4-821AD4E9CDCC}" dt="2023-01-12T05:57:02.249" v="624"/>
          <ac:spMkLst>
            <pc:docMk/>
            <pc:sldMk cId="2137968639" sldId="2145705537"/>
            <ac:spMk id="2" creationId="{4ED8560A-62A6-068F-54BE-76315CA96429}"/>
          </ac:spMkLst>
        </pc:spChg>
        <pc:spChg chg="del">
          <ac:chgData name="MCCONNELL, Ash" userId="S::mccoaz@austin.org.au::cd27e886-f200-41a0-9232-a6a4fcb2acae" providerId="AD" clId="Web-{F561DFCE-0804-758A-01E4-821AD4E9CDCC}" dt="2023-01-12T05:57:00.748" v="623"/>
          <ac:spMkLst>
            <pc:docMk/>
            <pc:sldMk cId="2137968639" sldId="2145705537"/>
            <ac:spMk id="3" creationId="{CCFCF73F-75DC-E9E4-266F-7D44EFA6029D}"/>
          </ac:spMkLst>
        </pc:spChg>
        <pc:spChg chg="add del mod">
          <ac:chgData name="MCCONNELL, Ash" userId="S::mccoaz@austin.org.au::cd27e886-f200-41a0-9232-a6a4fcb2acae" providerId="AD" clId="Web-{F561DFCE-0804-758A-01E4-821AD4E9CDCC}" dt="2023-01-12T05:58:51.846" v="634"/>
          <ac:spMkLst>
            <pc:docMk/>
            <pc:sldMk cId="2137968639" sldId="2145705537"/>
            <ac:spMk id="5" creationId="{C94CEE5D-A92A-9BE1-91D5-5E131B2F7532}"/>
          </ac:spMkLst>
        </pc:spChg>
        <pc:spChg chg="add del mod">
          <ac:chgData name="MCCONNELL, Ash" userId="S::mccoaz@austin.org.au::cd27e886-f200-41a0-9232-a6a4fcb2acae" providerId="AD" clId="Web-{F561DFCE-0804-758A-01E4-821AD4E9CDCC}" dt="2023-01-12T05:58:44.533" v="632"/>
          <ac:spMkLst>
            <pc:docMk/>
            <pc:sldMk cId="2137968639" sldId="2145705537"/>
            <ac:spMk id="7" creationId="{CDE339D2-2DF4-859E-8EF6-CBFBBED7CCE1}"/>
          </ac:spMkLst>
        </pc:spChg>
        <pc:spChg chg="add del">
          <ac:chgData name="MCCONNELL, Ash" userId="S::mccoaz@austin.org.au::cd27e886-f200-41a0-9232-a6a4fcb2acae" providerId="AD" clId="Web-{F561DFCE-0804-758A-01E4-821AD4E9CDCC}" dt="2023-01-12T05:59:11.597" v="638"/>
          <ac:spMkLst>
            <pc:docMk/>
            <pc:sldMk cId="2137968639" sldId="2145705537"/>
            <ac:spMk id="9" creationId="{C318EA23-7F8A-7AD5-96C5-8E27FCEB89A1}"/>
          </ac:spMkLst>
        </pc:spChg>
        <pc:spChg chg="add del mod">
          <ac:chgData name="MCCONNELL, Ash" userId="S::mccoaz@austin.org.au::cd27e886-f200-41a0-9232-a6a4fcb2acae" providerId="AD" clId="Web-{F561DFCE-0804-758A-01E4-821AD4E9CDCC}" dt="2023-01-12T05:58:54.018" v="635"/>
          <ac:spMkLst>
            <pc:docMk/>
            <pc:sldMk cId="2137968639" sldId="2145705537"/>
            <ac:spMk id="11" creationId="{5049F97D-5AE4-5F81-221C-8D3F1EDFD499}"/>
          </ac:spMkLst>
        </pc:spChg>
        <pc:spChg chg="add mod">
          <ac:chgData name="MCCONNELL, Ash" userId="S::mccoaz@austin.org.au::cd27e886-f200-41a0-9232-a6a4fcb2acae" providerId="AD" clId="Web-{F561DFCE-0804-758A-01E4-821AD4E9CDCC}" dt="2023-01-12T06:03:15.215" v="694" actId="20577"/>
          <ac:spMkLst>
            <pc:docMk/>
            <pc:sldMk cId="2137968639" sldId="2145705537"/>
            <ac:spMk id="13" creationId="{5F52F3F8-3CE2-64B6-CB27-D6AD866C3D13}"/>
          </ac:spMkLst>
        </pc:spChg>
        <pc:spChg chg="add mod">
          <ac:chgData name="MCCONNELL, Ash" userId="S::mccoaz@austin.org.au::cd27e886-f200-41a0-9232-a6a4fcb2acae" providerId="AD" clId="Web-{F561DFCE-0804-758A-01E4-821AD4E9CDCC}" dt="2023-01-12T06:06:39.395" v="735" actId="20577"/>
          <ac:spMkLst>
            <pc:docMk/>
            <pc:sldMk cId="2137968639" sldId="2145705537"/>
            <ac:spMk id="16" creationId="{3257C2E9-7892-EEEE-759C-0DCAA5D6D46B}"/>
          </ac:spMkLst>
        </pc:spChg>
        <pc:spChg chg="add mod">
          <ac:chgData name="MCCONNELL, Ash" userId="S::mccoaz@austin.org.au::cd27e886-f200-41a0-9232-a6a4fcb2acae" providerId="AD" clId="Web-{F561DFCE-0804-758A-01E4-821AD4E9CDCC}" dt="2023-01-12T06:06:30.738" v="734"/>
          <ac:spMkLst>
            <pc:docMk/>
            <pc:sldMk cId="2137968639" sldId="2145705537"/>
            <ac:spMk id="17" creationId="{CF1E61A2-27B2-4884-28C7-BBCB46D369CD}"/>
          </ac:spMkLst>
        </pc:spChg>
        <pc:spChg chg="add mod">
          <ac:chgData name="MCCONNELL, Ash" userId="S::mccoaz@austin.org.au::cd27e886-f200-41a0-9232-a6a4fcb2acae" providerId="AD" clId="Web-{F561DFCE-0804-758A-01E4-821AD4E9CDCC}" dt="2023-01-12T06:06:50.161" v="737" actId="1076"/>
          <ac:spMkLst>
            <pc:docMk/>
            <pc:sldMk cId="2137968639" sldId="2145705537"/>
            <ac:spMk id="18" creationId="{C2A41F84-CC3D-CD1F-0E7F-2CFC6264CBB0}"/>
          </ac:spMkLst>
        </pc:spChg>
        <pc:spChg chg="add mod">
          <ac:chgData name="MCCONNELL, Ash" userId="S::mccoaz@austin.org.au::cd27e886-f200-41a0-9232-a6a4fcb2acae" providerId="AD" clId="Web-{F561DFCE-0804-758A-01E4-821AD4E9CDCC}" dt="2023-01-12T06:06:55.864" v="739" actId="1076"/>
          <ac:spMkLst>
            <pc:docMk/>
            <pc:sldMk cId="2137968639" sldId="2145705537"/>
            <ac:spMk id="19" creationId="{0A4379F3-7A32-A255-3F01-7459784163FA}"/>
          </ac:spMkLst>
        </pc:spChg>
        <pc:spChg chg="add mod">
          <ac:chgData name="MCCONNELL, Ash" userId="S::mccoaz@austin.org.au::cd27e886-f200-41a0-9232-a6a4fcb2acae" providerId="AD" clId="Web-{F561DFCE-0804-758A-01E4-821AD4E9CDCC}" dt="2023-01-12T06:07:03.302" v="741" actId="1076"/>
          <ac:spMkLst>
            <pc:docMk/>
            <pc:sldMk cId="2137968639" sldId="2145705537"/>
            <ac:spMk id="20" creationId="{547B4F37-3D0E-1E07-0288-5694D28C4803}"/>
          </ac:spMkLst>
        </pc:spChg>
        <pc:spChg chg="add mod">
          <ac:chgData name="MCCONNELL, Ash" userId="S::mccoaz@austin.org.au::cd27e886-f200-41a0-9232-a6a4fcb2acae" providerId="AD" clId="Web-{F561DFCE-0804-758A-01E4-821AD4E9CDCC}" dt="2023-01-12T06:07:20.505" v="743" actId="1076"/>
          <ac:spMkLst>
            <pc:docMk/>
            <pc:sldMk cId="2137968639" sldId="2145705537"/>
            <ac:spMk id="21" creationId="{91B4B857-9877-5E8C-21B7-DFB70F6D36CB}"/>
          </ac:spMkLst>
        </pc:spChg>
        <pc:spChg chg="add mod">
          <ac:chgData name="MCCONNELL, Ash" userId="S::mccoaz@austin.org.au::cd27e886-f200-41a0-9232-a6a4fcb2acae" providerId="AD" clId="Web-{F561DFCE-0804-758A-01E4-821AD4E9CDCC}" dt="2023-01-12T06:11:01.420" v="787"/>
          <ac:spMkLst>
            <pc:docMk/>
            <pc:sldMk cId="2137968639" sldId="2145705537"/>
            <ac:spMk id="24" creationId="{63D7AC3F-D093-14C1-A944-57CA69DC1C5C}"/>
          </ac:spMkLst>
        </pc:spChg>
        <pc:picChg chg="add del mod">
          <ac:chgData name="MCCONNELL, Ash" userId="S::mccoaz@austin.org.au::cd27e886-f200-41a0-9232-a6a4fcb2acae" providerId="AD" clId="Web-{F561DFCE-0804-758A-01E4-821AD4E9CDCC}" dt="2023-01-12T06:08:40.477" v="752"/>
          <ac:picMkLst>
            <pc:docMk/>
            <pc:sldMk cId="2137968639" sldId="2145705537"/>
            <ac:picMk id="22" creationId="{ADD84331-7B98-B6E0-66F4-F2DB1732F02A}"/>
          </ac:picMkLst>
        </pc:picChg>
        <pc:picChg chg="add del mod">
          <ac:chgData name="MCCONNELL, Ash" userId="S::mccoaz@austin.org.au::cd27e886-f200-41a0-9232-a6a4fcb2acae" providerId="AD" clId="Web-{F561DFCE-0804-758A-01E4-821AD4E9CDCC}" dt="2023-01-12T06:10:22.559" v="755"/>
          <ac:picMkLst>
            <pc:docMk/>
            <pc:sldMk cId="2137968639" sldId="2145705537"/>
            <ac:picMk id="23" creationId="{753E0E8C-1940-5FDD-BE47-A556D664176F}"/>
          </ac:picMkLst>
        </pc:picChg>
        <pc:cxnChg chg="add mod">
          <ac:chgData name="MCCONNELL, Ash" userId="S::mccoaz@austin.org.au::cd27e886-f200-41a0-9232-a6a4fcb2acae" providerId="AD" clId="Web-{F561DFCE-0804-758A-01E4-821AD4E9CDCC}" dt="2023-01-12T06:03:04.590" v="692" actId="14100"/>
          <ac:cxnSpMkLst>
            <pc:docMk/>
            <pc:sldMk cId="2137968639" sldId="2145705537"/>
            <ac:cxnSpMk id="14" creationId="{CC7EF377-9B03-49F0-4D2D-ACCB49B13A8D}"/>
          </ac:cxnSpMkLst>
        </pc:cxnChg>
      </pc:sldChg>
      <pc:sldChg chg="addSp delSp modSp new del">
        <pc:chgData name="MCCONNELL, Ash" userId="S::mccoaz@austin.org.au::cd27e886-f200-41a0-9232-a6a4fcb2acae" providerId="AD" clId="Web-{F561DFCE-0804-758A-01E4-821AD4E9CDCC}" dt="2023-01-12T03:42:36.326" v="70"/>
        <pc:sldMkLst>
          <pc:docMk/>
          <pc:sldMk cId="3044969259" sldId="2145705537"/>
        </pc:sldMkLst>
        <pc:spChg chg="add del">
          <ac:chgData name="MCCONNELL, Ash" userId="S::mccoaz@austin.org.au::cd27e886-f200-41a0-9232-a6a4fcb2acae" providerId="AD" clId="Web-{F561DFCE-0804-758A-01E4-821AD4E9CDCC}" dt="2023-01-12T03:40:33.619" v="51"/>
          <ac:spMkLst>
            <pc:docMk/>
            <pc:sldMk cId="3044969259" sldId="2145705537"/>
            <ac:spMk id="2" creationId="{53A36186-EE08-E588-E45A-A93FF54C0C56}"/>
          </ac:spMkLst>
        </pc:spChg>
        <pc:spChg chg="del">
          <ac:chgData name="MCCONNELL, Ash" userId="S::mccoaz@austin.org.au::cd27e886-f200-41a0-9232-a6a4fcb2acae" providerId="AD" clId="Web-{F561DFCE-0804-758A-01E4-821AD4E9CDCC}" dt="2023-01-12T03:39:43.352" v="38"/>
          <ac:spMkLst>
            <pc:docMk/>
            <pc:sldMk cId="3044969259" sldId="2145705537"/>
            <ac:spMk id="3" creationId="{5F4801E8-ECE7-88EF-11AE-D9F9231DD2E5}"/>
          </ac:spMkLst>
        </pc:spChg>
        <pc:spChg chg="add del mod">
          <ac:chgData name="MCCONNELL, Ash" userId="S::mccoaz@austin.org.au::cd27e886-f200-41a0-9232-a6a4fcb2acae" providerId="AD" clId="Web-{F561DFCE-0804-758A-01E4-821AD4E9CDCC}" dt="2023-01-12T03:40:19.994" v="49"/>
          <ac:spMkLst>
            <pc:docMk/>
            <pc:sldMk cId="3044969259" sldId="2145705537"/>
            <ac:spMk id="5" creationId="{59FDC1CD-1937-A7B6-5A1D-19898FD19930}"/>
          </ac:spMkLst>
        </pc:spChg>
      </pc:sldChg>
      <pc:sldChg chg="add del replId">
        <pc:chgData name="MCCONNELL, Ash" userId="S::mccoaz@austin.org.au::cd27e886-f200-41a0-9232-a6a4fcb2acae" providerId="AD" clId="Web-{F561DFCE-0804-758A-01E4-821AD4E9CDCC}" dt="2023-01-12T05:06:52.115" v="408"/>
        <pc:sldMkLst>
          <pc:docMk/>
          <pc:sldMk cId="4089847583" sldId="2145705537"/>
        </pc:sldMkLst>
      </pc:sldChg>
      <pc:sldChg chg="add del replId">
        <pc:chgData name="MCCONNELL, Ash" userId="S::mccoaz@austin.org.au::cd27e886-f200-41a0-9232-a6a4fcb2acae" providerId="AD" clId="Web-{F561DFCE-0804-758A-01E4-821AD4E9CDCC}" dt="2023-01-12T03:40:04.540" v="45"/>
        <pc:sldMkLst>
          <pc:docMk/>
          <pc:sldMk cId="2365834423" sldId="2145705538"/>
        </pc:sldMkLst>
      </pc:sldChg>
      <pc:sldMasterChg chg="add del addSldLayout delSldLayout">
        <pc:chgData name="MCCONNELL, Ash" userId="S::mccoaz@austin.org.au::cd27e886-f200-41a0-9232-a6a4fcb2acae" providerId="AD" clId="Web-{F561DFCE-0804-758A-01E4-821AD4E9CDCC}" dt="2023-01-12T03:45:28.035" v="78"/>
        <pc:sldMasterMkLst>
          <pc:docMk/>
          <pc:sldMasterMk cId="3636817203" sldId="2147483648"/>
        </pc:sldMasterMkLst>
        <pc:sldLayoutChg chg="add del">
          <pc:chgData name="MCCONNELL, Ash" userId="S::mccoaz@austin.org.au::cd27e886-f200-41a0-9232-a6a4fcb2acae" providerId="AD" clId="Web-{F561DFCE-0804-758A-01E4-821AD4E9CDCC}" dt="2023-01-12T03:45:28.035" v="78"/>
          <pc:sldLayoutMkLst>
            <pc:docMk/>
            <pc:sldMasterMk cId="3636817203" sldId="2147483648"/>
            <pc:sldLayoutMk cId="3300091593" sldId="2147483649"/>
          </pc:sldLayoutMkLst>
        </pc:sldLayoutChg>
        <pc:sldLayoutChg chg="add del">
          <pc:chgData name="MCCONNELL, Ash" userId="S::mccoaz@austin.org.au::cd27e886-f200-41a0-9232-a6a4fcb2acae" providerId="AD" clId="Web-{F561DFCE-0804-758A-01E4-821AD4E9CDCC}" dt="2023-01-12T03:45:28.035" v="78"/>
          <pc:sldLayoutMkLst>
            <pc:docMk/>
            <pc:sldMasterMk cId="3636817203" sldId="2147483648"/>
            <pc:sldLayoutMk cId="3232349821" sldId="2147483650"/>
          </pc:sldLayoutMkLst>
        </pc:sldLayoutChg>
        <pc:sldLayoutChg chg="add del">
          <pc:chgData name="MCCONNELL, Ash" userId="S::mccoaz@austin.org.au::cd27e886-f200-41a0-9232-a6a4fcb2acae" providerId="AD" clId="Web-{F561DFCE-0804-758A-01E4-821AD4E9CDCC}" dt="2023-01-12T03:45:28.035" v="78"/>
          <pc:sldLayoutMkLst>
            <pc:docMk/>
            <pc:sldMasterMk cId="3636817203" sldId="2147483648"/>
            <pc:sldLayoutMk cId="2146400881" sldId="2147483651"/>
          </pc:sldLayoutMkLst>
        </pc:sldLayoutChg>
        <pc:sldLayoutChg chg="add del">
          <pc:chgData name="MCCONNELL, Ash" userId="S::mccoaz@austin.org.au::cd27e886-f200-41a0-9232-a6a4fcb2acae" providerId="AD" clId="Web-{F561DFCE-0804-758A-01E4-821AD4E9CDCC}" dt="2023-01-12T03:45:28.035" v="78"/>
          <pc:sldLayoutMkLst>
            <pc:docMk/>
            <pc:sldMasterMk cId="3636817203" sldId="2147483648"/>
            <pc:sldLayoutMk cId="3860580188" sldId="2147483652"/>
          </pc:sldLayoutMkLst>
        </pc:sldLayoutChg>
        <pc:sldLayoutChg chg="add del">
          <pc:chgData name="MCCONNELL, Ash" userId="S::mccoaz@austin.org.au::cd27e886-f200-41a0-9232-a6a4fcb2acae" providerId="AD" clId="Web-{F561DFCE-0804-758A-01E4-821AD4E9CDCC}" dt="2023-01-12T03:45:28.035" v="78"/>
          <pc:sldLayoutMkLst>
            <pc:docMk/>
            <pc:sldMasterMk cId="3636817203" sldId="2147483648"/>
            <pc:sldLayoutMk cId="4085221733" sldId="2147483653"/>
          </pc:sldLayoutMkLst>
        </pc:sldLayoutChg>
        <pc:sldLayoutChg chg="add del">
          <pc:chgData name="MCCONNELL, Ash" userId="S::mccoaz@austin.org.au::cd27e886-f200-41a0-9232-a6a4fcb2acae" providerId="AD" clId="Web-{F561DFCE-0804-758A-01E4-821AD4E9CDCC}" dt="2023-01-12T03:45:28.035" v="78"/>
          <pc:sldLayoutMkLst>
            <pc:docMk/>
            <pc:sldMasterMk cId="3636817203" sldId="2147483648"/>
            <pc:sldLayoutMk cId="4190445658" sldId="2147483654"/>
          </pc:sldLayoutMkLst>
        </pc:sldLayoutChg>
        <pc:sldLayoutChg chg="add del">
          <pc:chgData name="MCCONNELL, Ash" userId="S::mccoaz@austin.org.au::cd27e886-f200-41a0-9232-a6a4fcb2acae" providerId="AD" clId="Web-{F561DFCE-0804-758A-01E4-821AD4E9CDCC}" dt="2023-01-12T03:45:28.035" v="78"/>
          <pc:sldLayoutMkLst>
            <pc:docMk/>
            <pc:sldMasterMk cId="3636817203" sldId="2147483648"/>
            <pc:sldLayoutMk cId="2354497982" sldId="2147483655"/>
          </pc:sldLayoutMkLst>
        </pc:sldLayoutChg>
        <pc:sldLayoutChg chg="add del">
          <pc:chgData name="MCCONNELL, Ash" userId="S::mccoaz@austin.org.au::cd27e886-f200-41a0-9232-a6a4fcb2acae" providerId="AD" clId="Web-{F561DFCE-0804-758A-01E4-821AD4E9CDCC}" dt="2023-01-12T03:45:28.035" v="78"/>
          <pc:sldLayoutMkLst>
            <pc:docMk/>
            <pc:sldMasterMk cId="3636817203" sldId="2147483648"/>
            <pc:sldLayoutMk cId="4134610601" sldId="2147483656"/>
          </pc:sldLayoutMkLst>
        </pc:sldLayoutChg>
        <pc:sldLayoutChg chg="add del">
          <pc:chgData name="MCCONNELL, Ash" userId="S::mccoaz@austin.org.au::cd27e886-f200-41a0-9232-a6a4fcb2acae" providerId="AD" clId="Web-{F561DFCE-0804-758A-01E4-821AD4E9CDCC}" dt="2023-01-12T03:45:28.035" v="78"/>
          <pc:sldLayoutMkLst>
            <pc:docMk/>
            <pc:sldMasterMk cId="3636817203" sldId="2147483648"/>
            <pc:sldLayoutMk cId="1248326946" sldId="2147483657"/>
          </pc:sldLayoutMkLst>
        </pc:sldLayoutChg>
        <pc:sldLayoutChg chg="add del">
          <pc:chgData name="MCCONNELL, Ash" userId="S::mccoaz@austin.org.au::cd27e886-f200-41a0-9232-a6a4fcb2acae" providerId="AD" clId="Web-{F561DFCE-0804-758A-01E4-821AD4E9CDCC}" dt="2023-01-12T03:45:28.035" v="78"/>
          <pc:sldLayoutMkLst>
            <pc:docMk/>
            <pc:sldMasterMk cId="3636817203" sldId="2147483648"/>
            <pc:sldLayoutMk cId="2364977225" sldId="2147483658"/>
          </pc:sldLayoutMkLst>
        </pc:sldLayoutChg>
        <pc:sldLayoutChg chg="add del">
          <pc:chgData name="MCCONNELL, Ash" userId="S::mccoaz@austin.org.au::cd27e886-f200-41a0-9232-a6a4fcb2acae" providerId="AD" clId="Web-{F561DFCE-0804-758A-01E4-821AD4E9CDCC}" dt="2023-01-12T03:45:28.035" v="78"/>
          <pc:sldLayoutMkLst>
            <pc:docMk/>
            <pc:sldMasterMk cId="3636817203" sldId="2147483648"/>
            <pc:sldLayoutMk cId="1704087861" sldId="2147483659"/>
          </pc:sldLayoutMkLst>
        </pc:sldLayoutChg>
      </pc:sldMasterChg>
      <pc:sldMasterChg chg="add del addSldLayout delSldLayout">
        <pc:chgData name="MCCONNELL, Ash" userId="S::mccoaz@austin.org.au::cd27e886-f200-41a0-9232-a6a4fcb2acae" providerId="AD" clId="Web-{F561DFCE-0804-758A-01E4-821AD4E9CDCC}" dt="2023-01-12T03:45:28.035" v="78"/>
        <pc:sldMasterMkLst>
          <pc:docMk/>
          <pc:sldMasterMk cId="438569525" sldId="2147483660"/>
        </pc:sldMasterMkLst>
        <pc:sldLayoutChg chg="add del">
          <pc:chgData name="MCCONNELL, Ash" userId="S::mccoaz@austin.org.au::cd27e886-f200-41a0-9232-a6a4fcb2acae" providerId="AD" clId="Web-{F561DFCE-0804-758A-01E4-821AD4E9CDCC}" dt="2023-01-12T03:45:28.035" v="78"/>
          <pc:sldLayoutMkLst>
            <pc:docMk/>
            <pc:sldMasterMk cId="438569525" sldId="2147483660"/>
            <pc:sldLayoutMk cId="2652054168" sldId="2147483661"/>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1982935173" sldId="2147483662"/>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4022771680" sldId="2147483663"/>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1097785023" sldId="2147483664"/>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2218082220" sldId="2147483665"/>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3827757110" sldId="2147483666"/>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4214190029" sldId="2147483667"/>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4280417583" sldId="2147483668"/>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1992944253" sldId="2147483669"/>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485595899" sldId="2147483670"/>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2994896214" sldId="2147483671"/>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937172232" sldId="2147483672"/>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3234983648" sldId="2147483673"/>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1383106732" sldId="2147483674"/>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3927652669" sldId="2147483675"/>
          </pc:sldLayoutMkLst>
        </pc:sldLayoutChg>
        <pc:sldLayoutChg chg="add del">
          <pc:chgData name="MCCONNELL, Ash" userId="S::mccoaz@austin.org.au::cd27e886-f200-41a0-9232-a6a4fcb2acae" providerId="AD" clId="Web-{F561DFCE-0804-758A-01E4-821AD4E9CDCC}" dt="2023-01-12T03:45:28.035" v="78"/>
          <pc:sldLayoutMkLst>
            <pc:docMk/>
            <pc:sldMasterMk cId="438569525" sldId="2147483660"/>
            <pc:sldLayoutMk cId="1971373759" sldId="2147483676"/>
          </pc:sldLayoutMkLst>
        </pc:sldLayoutChg>
      </pc:sldMasterChg>
      <pc:sldMasterChg chg="add del addSldLayout delSldLayout modSldLayout">
        <pc:chgData name="MCCONNELL, Ash" userId="S::mccoaz@austin.org.au::cd27e886-f200-41a0-9232-a6a4fcb2acae" providerId="AD" clId="Web-{F561DFCE-0804-758A-01E4-821AD4E9CDCC}" dt="2023-01-12T03:45:28.035" v="78"/>
        <pc:sldMasterMkLst>
          <pc:docMk/>
          <pc:sldMasterMk cId="2065346406" sldId="2147483677"/>
        </pc:sldMasterMkLst>
        <pc:sldLayoutChg chg="add del mod replId">
          <pc:chgData name="MCCONNELL, Ash" userId="S::mccoaz@austin.org.au::cd27e886-f200-41a0-9232-a6a4fcb2acae" providerId="AD" clId="Web-{F561DFCE-0804-758A-01E4-821AD4E9CDCC}" dt="2023-01-12T03:45:28.035" v="78"/>
          <pc:sldLayoutMkLst>
            <pc:docMk/>
            <pc:sldMasterMk cId="2065346406" sldId="2147483677"/>
            <pc:sldLayoutMk cId="1481133080" sldId="2147483678"/>
          </pc:sldLayoutMkLst>
        </pc:sldLayoutChg>
        <pc:sldLayoutChg chg="add del mod replId">
          <pc:chgData name="MCCONNELL, Ash" userId="S::mccoaz@austin.org.au::cd27e886-f200-41a0-9232-a6a4fcb2acae" providerId="AD" clId="Web-{F561DFCE-0804-758A-01E4-821AD4E9CDCC}" dt="2023-01-12T03:45:28.035" v="78"/>
          <pc:sldLayoutMkLst>
            <pc:docMk/>
            <pc:sldMasterMk cId="2065346406" sldId="2147483677"/>
            <pc:sldLayoutMk cId="1450424214" sldId="2147483679"/>
          </pc:sldLayoutMkLst>
        </pc:sldLayoutChg>
        <pc:sldLayoutChg chg="add del mod replId">
          <pc:chgData name="MCCONNELL, Ash" userId="S::mccoaz@austin.org.au::cd27e886-f200-41a0-9232-a6a4fcb2acae" providerId="AD" clId="Web-{F561DFCE-0804-758A-01E4-821AD4E9CDCC}" dt="2023-01-12T03:45:28.035" v="78"/>
          <pc:sldLayoutMkLst>
            <pc:docMk/>
            <pc:sldMasterMk cId="2065346406" sldId="2147483677"/>
            <pc:sldLayoutMk cId="2249617097" sldId="2147483680"/>
          </pc:sldLayoutMkLst>
        </pc:sldLayoutChg>
        <pc:sldLayoutChg chg="add del mod replId">
          <pc:chgData name="MCCONNELL, Ash" userId="S::mccoaz@austin.org.au::cd27e886-f200-41a0-9232-a6a4fcb2acae" providerId="AD" clId="Web-{F561DFCE-0804-758A-01E4-821AD4E9CDCC}" dt="2023-01-12T03:45:28.035" v="78"/>
          <pc:sldLayoutMkLst>
            <pc:docMk/>
            <pc:sldMasterMk cId="2065346406" sldId="2147483677"/>
            <pc:sldLayoutMk cId="4261021457" sldId="2147483681"/>
          </pc:sldLayoutMkLst>
        </pc:sldLayoutChg>
        <pc:sldLayoutChg chg="add del mod replId">
          <pc:chgData name="MCCONNELL, Ash" userId="S::mccoaz@austin.org.au::cd27e886-f200-41a0-9232-a6a4fcb2acae" providerId="AD" clId="Web-{F561DFCE-0804-758A-01E4-821AD4E9CDCC}" dt="2023-01-12T03:45:28.035" v="78"/>
          <pc:sldLayoutMkLst>
            <pc:docMk/>
            <pc:sldMasterMk cId="2065346406" sldId="2147483677"/>
            <pc:sldLayoutMk cId="1047556288" sldId="2147483682"/>
          </pc:sldLayoutMkLst>
        </pc:sldLayoutChg>
        <pc:sldLayoutChg chg="add del mod replId">
          <pc:chgData name="MCCONNELL, Ash" userId="S::mccoaz@austin.org.au::cd27e886-f200-41a0-9232-a6a4fcb2acae" providerId="AD" clId="Web-{F561DFCE-0804-758A-01E4-821AD4E9CDCC}" dt="2023-01-12T03:45:28.035" v="78"/>
          <pc:sldLayoutMkLst>
            <pc:docMk/>
            <pc:sldMasterMk cId="2065346406" sldId="2147483677"/>
            <pc:sldLayoutMk cId="2494449734" sldId="2147483683"/>
          </pc:sldLayoutMkLst>
        </pc:sldLayoutChg>
        <pc:sldLayoutChg chg="add del mod replId">
          <pc:chgData name="MCCONNELL, Ash" userId="S::mccoaz@austin.org.au::cd27e886-f200-41a0-9232-a6a4fcb2acae" providerId="AD" clId="Web-{F561DFCE-0804-758A-01E4-821AD4E9CDCC}" dt="2023-01-12T03:45:28.035" v="78"/>
          <pc:sldLayoutMkLst>
            <pc:docMk/>
            <pc:sldMasterMk cId="2065346406" sldId="2147483677"/>
            <pc:sldLayoutMk cId="2935355955" sldId="2147483684"/>
          </pc:sldLayoutMkLst>
        </pc:sldLayoutChg>
        <pc:sldLayoutChg chg="add del mod replId">
          <pc:chgData name="MCCONNELL, Ash" userId="S::mccoaz@austin.org.au::cd27e886-f200-41a0-9232-a6a4fcb2acae" providerId="AD" clId="Web-{F561DFCE-0804-758A-01E4-821AD4E9CDCC}" dt="2023-01-12T03:45:28.035" v="78"/>
          <pc:sldLayoutMkLst>
            <pc:docMk/>
            <pc:sldMasterMk cId="2065346406" sldId="2147483677"/>
            <pc:sldLayoutMk cId="1708574472" sldId="2147483685"/>
          </pc:sldLayoutMkLst>
        </pc:sldLayoutChg>
        <pc:sldLayoutChg chg="add del mod replId">
          <pc:chgData name="MCCONNELL, Ash" userId="S::mccoaz@austin.org.au::cd27e886-f200-41a0-9232-a6a4fcb2acae" providerId="AD" clId="Web-{F561DFCE-0804-758A-01E4-821AD4E9CDCC}" dt="2023-01-12T03:45:28.035" v="78"/>
          <pc:sldLayoutMkLst>
            <pc:docMk/>
            <pc:sldMasterMk cId="2065346406" sldId="2147483677"/>
            <pc:sldLayoutMk cId="4071852984" sldId="2147483686"/>
          </pc:sldLayoutMkLst>
        </pc:sldLayoutChg>
        <pc:sldLayoutChg chg="add del mod replId">
          <pc:chgData name="MCCONNELL, Ash" userId="S::mccoaz@austin.org.au::cd27e886-f200-41a0-9232-a6a4fcb2acae" providerId="AD" clId="Web-{F561DFCE-0804-758A-01E4-821AD4E9CDCC}" dt="2023-01-12T03:45:28.035" v="78"/>
          <pc:sldLayoutMkLst>
            <pc:docMk/>
            <pc:sldMasterMk cId="2065346406" sldId="2147483677"/>
            <pc:sldLayoutMk cId="236982435" sldId="2147483687"/>
          </pc:sldLayoutMkLst>
        </pc:sldLayoutChg>
        <pc:sldLayoutChg chg="add del mod replId">
          <pc:chgData name="MCCONNELL, Ash" userId="S::mccoaz@austin.org.au::cd27e886-f200-41a0-9232-a6a4fcb2acae" providerId="AD" clId="Web-{F561DFCE-0804-758A-01E4-821AD4E9CDCC}" dt="2023-01-12T03:45:28.035" v="78"/>
          <pc:sldLayoutMkLst>
            <pc:docMk/>
            <pc:sldMasterMk cId="2065346406" sldId="2147483677"/>
            <pc:sldLayoutMk cId="2623546413" sldId="2147483688"/>
          </pc:sldLayoutMkLst>
        </pc:sldLayoutChg>
        <pc:sldLayoutChg chg="add del mod replId">
          <pc:chgData name="MCCONNELL, Ash" userId="S::mccoaz@austin.org.au::cd27e886-f200-41a0-9232-a6a4fcb2acae" providerId="AD" clId="Web-{F561DFCE-0804-758A-01E4-821AD4E9CDCC}" dt="2023-01-12T03:45:28.035" v="78"/>
          <pc:sldLayoutMkLst>
            <pc:docMk/>
            <pc:sldMasterMk cId="2065346406" sldId="2147483677"/>
            <pc:sldLayoutMk cId="1580393603" sldId="2147483689"/>
          </pc:sldLayoutMkLst>
        </pc:sldLayoutChg>
      </pc:sldMasterChg>
    </pc:docChg>
  </pc:docChgLst>
  <pc:docChgLst>
    <pc:chgData name="CAPPER, Naomi" userId="S::cappnz@austin.org.au::50a964f7-2490-4f86-87d1-380033fd4762" providerId="AD" clId="Web-{C0B9F6D2-13A4-A148-7408-1AF6B35AE747}"/>
    <pc:docChg chg="modSld">
      <pc:chgData name="CAPPER, Naomi" userId="S::cappnz@austin.org.au::50a964f7-2490-4f86-87d1-380033fd4762" providerId="AD" clId="Web-{C0B9F6D2-13A4-A148-7408-1AF6B35AE747}" dt="2024-06-01T00:14:45.497" v="6" actId="20577"/>
      <pc:docMkLst>
        <pc:docMk/>
      </pc:docMkLst>
      <pc:sldChg chg="addSp delSp modSp">
        <pc:chgData name="CAPPER, Naomi" userId="S::cappnz@austin.org.au::50a964f7-2490-4f86-87d1-380033fd4762" providerId="AD" clId="Web-{C0B9F6D2-13A4-A148-7408-1AF6B35AE747}" dt="2024-06-01T00:14:45.497" v="6" actId="20577"/>
        <pc:sldMkLst>
          <pc:docMk/>
          <pc:sldMk cId="1372698308" sldId="2145705540"/>
        </pc:sldMkLst>
        <pc:spChg chg="add mod">
          <ac:chgData name="CAPPER, Naomi" userId="S::cappnz@austin.org.au::50a964f7-2490-4f86-87d1-380033fd4762" providerId="AD" clId="Web-{C0B9F6D2-13A4-A148-7408-1AF6B35AE747}" dt="2024-06-01T00:14:45.497" v="6" actId="20577"/>
          <ac:spMkLst>
            <pc:docMk/>
            <pc:sldMk cId="1372698308" sldId="2145705540"/>
            <ac:spMk id="3" creationId="{E662E3D3-939E-FF95-813D-755582A2AB21}"/>
          </ac:spMkLst>
        </pc:spChg>
        <pc:picChg chg="del">
          <ac:chgData name="CAPPER, Naomi" userId="S::cappnz@austin.org.au::50a964f7-2490-4f86-87d1-380033fd4762" providerId="AD" clId="Web-{C0B9F6D2-13A4-A148-7408-1AF6B35AE747}" dt="2024-06-01T00:14:06.011" v="0"/>
          <ac:picMkLst>
            <pc:docMk/>
            <pc:sldMk cId="1372698308" sldId="2145705540"/>
            <ac:picMk id="20" creationId="{DCB50466-B3F7-B3E5-030C-4177DF732988}"/>
          </ac:picMkLst>
        </pc:picChg>
      </pc:sldChg>
    </pc:docChg>
  </pc:docChgLst>
  <pc:docChgLst>
    <pc:chgData name="MCCONNELL, Ash" userId="S::mccoaz@austin.org.au::cd27e886-f200-41a0-9232-a6a4fcb2acae" providerId="AD" clId="Web-{16AE04C0-495C-CDE6-E435-2DE3C829CCA2}"/>
    <pc:docChg chg="addSld delSld modSld">
      <pc:chgData name="MCCONNELL, Ash" userId="S::mccoaz@austin.org.au::cd27e886-f200-41a0-9232-a6a4fcb2acae" providerId="AD" clId="Web-{16AE04C0-495C-CDE6-E435-2DE3C829CCA2}" dt="2023-01-13T03:42:02.626" v="408" actId="1076"/>
      <pc:docMkLst>
        <pc:docMk/>
      </pc:docMkLst>
      <pc:sldChg chg="del">
        <pc:chgData name="MCCONNELL, Ash" userId="S::mccoaz@austin.org.au::cd27e886-f200-41a0-9232-a6a4fcb2acae" providerId="AD" clId="Web-{16AE04C0-495C-CDE6-E435-2DE3C829CCA2}" dt="2023-01-13T01:42:35.850" v="368"/>
        <pc:sldMkLst>
          <pc:docMk/>
          <pc:sldMk cId="1829602746" sldId="262"/>
        </pc:sldMkLst>
      </pc:sldChg>
      <pc:sldChg chg="del">
        <pc:chgData name="MCCONNELL, Ash" userId="S::mccoaz@austin.org.au::cd27e886-f200-41a0-9232-a6a4fcb2acae" providerId="AD" clId="Web-{16AE04C0-495C-CDE6-E435-2DE3C829CCA2}" dt="2023-01-13T01:42:39.506" v="369"/>
        <pc:sldMkLst>
          <pc:docMk/>
          <pc:sldMk cId="3841902678" sldId="263"/>
        </pc:sldMkLst>
      </pc:sldChg>
      <pc:sldChg chg="delSp modSp mod setBg">
        <pc:chgData name="MCCONNELL, Ash" userId="S::mccoaz@austin.org.au::cd27e886-f200-41a0-9232-a6a4fcb2acae" providerId="AD" clId="Web-{16AE04C0-495C-CDE6-E435-2DE3C829CCA2}" dt="2023-01-13T03:41:48.798" v="407" actId="20577"/>
        <pc:sldMkLst>
          <pc:docMk/>
          <pc:sldMk cId="2137968639" sldId="2145705537"/>
        </pc:sldMkLst>
        <pc:spChg chg="mod">
          <ac:chgData name="MCCONNELL, Ash" userId="S::mccoaz@austin.org.au::cd27e886-f200-41a0-9232-a6a4fcb2acae" providerId="AD" clId="Web-{16AE04C0-495C-CDE6-E435-2DE3C829CCA2}" dt="2023-01-13T03:41:48.798" v="407" actId="20577"/>
          <ac:spMkLst>
            <pc:docMk/>
            <pc:sldMk cId="2137968639" sldId="2145705537"/>
            <ac:spMk id="16" creationId="{3257C2E9-7892-EEEE-759C-0DCAA5D6D46B}"/>
          </ac:spMkLst>
        </pc:spChg>
        <pc:spChg chg="del">
          <ac:chgData name="MCCONNELL, Ash" userId="S::mccoaz@austin.org.au::cd27e886-f200-41a0-9232-a6a4fcb2acae" providerId="AD" clId="Web-{16AE04C0-495C-CDE6-E435-2DE3C829CCA2}" dt="2023-01-13T03:36:30.822" v="380"/>
          <ac:spMkLst>
            <pc:docMk/>
            <pc:sldMk cId="2137968639" sldId="2145705537"/>
            <ac:spMk id="24" creationId="{63D7AC3F-D093-14C1-A944-57CA69DC1C5C}"/>
          </ac:spMkLst>
        </pc:spChg>
      </pc:sldChg>
      <pc:sldChg chg="addSp delSp modSp add mod replId setBg">
        <pc:chgData name="MCCONNELL, Ash" userId="S::mccoaz@austin.org.au::cd27e886-f200-41a0-9232-a6a4fcb2acae" providerId="AD" clId="Web-{16AE04C0-495C-CDE6-E435-2DE3C829CCA2}" dt="2023-01-13T03:40:58.766" v="402"/>
        <pc:sldMkLst>
          <pc:docMk/>
          <pc:sldMk cId="3653950515" sldId="2145705538"/>
        </pc:sldMkLst>
        <pc:spChg chg="add mod">
          <ac:chgData name="MCCONNELL, Ash" userId="S::mccoaz@austin.org.au::cd27e886-f200-41a0-9232-a6a4fcb2acae" providerId="AD" clId="Web-{16AE04C0-495C-CDE6-E435-2DE3C829CCA2}" dt="2023-01-13T03:39:51.436" v="394" actId="20577"/>
          <ac:spMkLst>
            <pc:docMk/>
            <pc:sldMk cId="3653950515" sldId="2145705538"/>
            <ac:spMk id="2" creationId="{9B27218D-A841-EC42-F693-976A01049666}"/>
          </ac:spMkLst>
        </pc:spChg>
        <pc:spChg chg="add mod">
          <ac:chgData name="MCCONNELL, Ash" userId="S::mccoaz@austin.org.au::cd27e886-f200-41a0-9232-a6a4fcb2acae" providerId="AD" clId="Web-{16AE04C0-495C-CDE6-E435-2DE3C829CCA2}" dt="2023-01-13T03:36:53.401" v="381" actId="20577"/>
          <ac:spMkLst>
            <pc:docMk/>
            <pc:sldMk cId="3653950515" sldId="2145705538"/>
            <ac:spMk id="3" creationId="{28A93D82-B833-6658-71E0-6B655A7256AA}"/>
          </ac:spMkLst>
        </pc:spChg>
        <pc:spChg chg="add mod">
          <ac:chgData name="MCCONNELL, Ash" userId="S::mccoaz@austin.org.au::cd27e886-f200-41a0-9232-a6a4fcb2acae" providerId="AD" clId="Web-{16AE04C0-495C-CDE6-E435-2DE3C829CCA2}" dt="2023-01-13T03:36:55.807" v="382" actId="20577"/>
          <ac:spMkLst>
            <pc:docMk/>
            <pc:sldMk cId="3653950515" sldId="2145705538"/>
            <ac:spMk id="4" creationId="{A1F77CA1-B497-DD76-0E74-C78A9C6A5153}"/>
          </ac:spMkLst>
        </pc:spChg>
        <pc:spChg chg="add mod">
          <ac:chgData name="MCCONNELL, Ash" userId="S::mccoaz@austin.org.au::cd27e886-f200-41a0-9232-a6a4fcb2acae" providerId="AD" clId="Web-{16AE04C0-495C-CDE6-E435-2DE3C829CCA2}" dt="2023-01-13T03:36:57.932" v="383" actId="20577"/>
          <ac:spMkLst>
            <pc:docMk/>
            <pc:sldMk cId="3653950515" sldId="2145705538"/>
            <ac:spMk id="5" creationId="{C10FFD92-A4A0-B753-EC9F-D7E7E44A51B9}"/>
          </ac:spMkLst>
        </pc:spChg>
        <pc:spChg chg="add mod">
          <ac:chgData name="MCCONNELL, Ash" userId="S::mccoaz@austin.org.au::cd27e886-f200-41a0-9232-a6a4fcb2acae" providerId="AD" clId="Web-{16AE04C0-495C-CDE6-E435-2DE3C829CCA2}" dt="2023-01-13T03:37:00.479" v="384" actId="20577"/>
          <ac:spMkLst>
            <pc:docMk/>
            <pc:sldMk cId="3653950515" sldId="2145705538"/>
            <ac:spMk id="6" creationId="{B91B5BB8-E5D5-F12E-BACF-3D5650E05F24}"/>
          </ac:spMkLst>
        </pc:spChg>
        <pc:spChg chg="add del mod">
          <ac:chgData name="MCCONNELL, Ash" userId="S::mccoaz@austin.org.au::cd27e886-f200-41a0-9232-a6a4fcb2acae" providerId="AD" clId="Web-{16AE04C0-495C-CDE6-E435-2DE3C829CCA2}" dt="2023-01-13T01:39:00.502" v="267"/>
          <ac:spMkLst>
            <pc:docMk/>
            <pc:sldMk cId="3653950515" sldId="2145705538"/>
            <ac:spMk id="8" creationId="{65D7A255-1A5C-EA06-EDCD-EBB271A955DB}"/>
          </ac:spMkLst>
        </pc:spChg>
        <pc:spChg chg="mod">
          <ac:chgData name="MCCONNELL, Ash" userId="S::mccoaz@austin.org.au::cd27e886-f200-41a0-9232-a6a4fcb2acae" providerId="AD" clId="Web-{16AE04C0-495C-CDE6-E435-2DE3C829CCA2}" dt="2023-01-13T03:39:37.576" v="393" actId="20577"/>
          <ac:spMkLst>
            <pc:docMk/>
            <pc:sldMk cId="3653950515" sldId="2145705538"/>
            <ac:spMk id="13" creationId="{5F52F3F8-3CE2-64B6-CB27-D6AD866C3D13}"/>
          </ac:spMkLst>
        </pc:spChg>
        <pc:spChg chg="del mod">
          <ac:chgData name="MCCONNELL, Ash" userId="S::mccoaz@austin.org.au::cd27e886-f200-41a0-9232-a6a4fcb2acae" providerId="AD" clId="Web-{16AE04C0-495C-CDE6-E435-2DE3C829CCA2}" dt="2023-01-13T01:38:30.360" v="266"/>
          <ac:spMkLst>
            <pc:docMk/>
            <pc:sldMk cId="3653950515" sldId="2145705538"/>
            <ac:spMk id="16" creationId="{3257C2E9-7892-EEEE-759C-0DCAA5D6D46B}"/>
          </ac:spMkLst>
        </pc:spChg>
        <pc:spChg chg="mod">
          <ac:chgData name="MCCONNELL, Ash" userId="S::mccoaz@austin.org.au::cd27e886-f200-41a0-9232-a6a4fcb2acae" providerId="AD" clId="Web-{16AE04C0-495C-CDE6-E435-2DE3C829CCA2}" dt="2023-01-13T03:38:48.200" v="388"/>
          <ac:spMkLst>
            <pc:docMk/>
            <pc:sldMk cId="3653950515" sldId="2145705538"/>
            <ac:spMk id="17" creationId="{CF1E61A2-27B2-4884-28C7-BBCB46D369CD}"/>
          </ac:spMkLst>
        </pc:spChg>
        <pc:spChg chg="mod">
          <ac:chgData name="MCCONNELL, Ash" userId="S::mccoaz@austin.org.au::cd27e886-f200-41a0-9232-a6a4fcb2acae" providerId="AD" clId="Web-{16AE04C0-495C-CDE6-E435-2DE3C829CCA2}" dt="2023-01-13T03:39:05.482" v="389"/>
          <ac:spMkLst>
            <pc:docMk/>
            <pc:sldMk cId="3653950515" sldId="2145705538"/>
            <ac:spMk id="18" creationId="{C2A41F84-CC3D-CD1F-0E7F-2CFC6264CBB0}"/>
          </ac:spMkLst>
        </pc:spChg>
        <pc:spChg chg="mod">
          <ac:chgData name="MCCONNELL, Ash" userId="S::mccoaz@austin.org.au::cd27e886-f200-41a0-9232-a6a4fcb2acae" providerId="AD" clId="Web-{16AE04C0-495C-CDE6-E435-2DE3C829CCA2}" dt="2023-01-13T03:39:09.045" v="390"/>
          <ac:spMkLst>
            <pc:docMk/>
            <pc:sldMk cId="3653950515" sldId="2145705538"/>
            <ac:spMk id="19" creationId="{0A4379F3-7A32-A255-3F01-7459784163FA}"/>
          </ac:spMkLst>
        </pc:spChg>
        <pc:spChg chg="mod">
          <ac:chgData name="MCCONNELL, Ash" userId="S::mccoaz@austin.org.au::cd27e886-f200-41a0-9232-a6a4fcb2acae" providerId="AD" clId="Web-{16AE04C0-495C-CDE6-E435-2DE3C829CCA2}" dt="2023-01-13T03:39:17.451" v="391"/>
          <ac:spMkLst>
            <pc:docMk/>
            <pc:sldMk cId="3653950515" sldId="2145705538"/>
            <ac:spMk id="20" creationId="{547B4F37-3D0E-1E07-0288-5694D28C4803}"/>
          </ac:spMkLst>
        </pc:spChg>
        <pc:spChg chg="del mod">
          <ac:chgData name="MCCONNELL, Ash" userId="S::mccoaz@austin.org.au::cd27e886-f200-41a0-9232-a6a4fcb2acae" providerId="AD" clId="Web-{16AE04C0-495C-CDE6-E435-2DE3C829CCA2}" dt="2023-01-13T01:28:51.316" v="77"/>
          <ac:spMkLst>
            <pc:docMk/>
            <pc:sldMk cId="3653950515" sldId="2145705538"/>
            <ac:spMk id="21" creationId="{91B4B857-9877-5E8C-21B7-DFB70F6D36CB}"/>
          </ac:spMkLst>
        </pc:spChg>
        <pc:spChg chg="del">
          <ac:chgData name="MCCONNELL, Ash" userId="S::mccoaz@austin.org.au::cd27e886-f200-41a0-9232-a6a4fcb2acae" providerId="AD" clId="Web-{16AE04C0-495C-CDE6-E435-2DE3C829CCA2}" dt="2023-01-13T01:26:07.344" v="12"/>
          <ac:spMkLst>
            <pc:docMk/>
            <pc:sldMk cId="3653950515" sldId="2145705538"/>
            <ac:spMk id="24" creationId="{63D7AC3F-D093-14C1-A944-57CA69DC1C5C}"/>
          </ac:spMkLst>
        </pc:spChg>
        <pc:cxnChg chg="mod">
          <ac:chgData name="MCCONNELL, Ash" userId="S::mccoaz@austin.org.au::cd27e886-f200-41a0-9232-a6a4fcb2acae" providerId="AD" clId="Web-{16AE04C0-495C-CDE6-E435-2DE3C829CCA2}" dt="2023-01-13T03:39:31.373" v="392"/>
          <ac:cxnSpMkLst>
            <pc:docMk/>
            <pc:sldMk cId="3653950515" sldId="2145705538"/>
            <ac:cxnSpMk id="14" creationId="{CC7EF377-9B03-49F0-4D2D-ACCB49B13A8D}"/>
          </ac:cxnSpMkLst>
        </pc:cxnChg>
      </pc:sldChg>
      <pc:sldChg chg="addSp delSp modSp add mod replId setBg">
        <pc:chgData name="MCCONNELL, Ash" userId="S::mccoaz@austin.org.au::cd27e886-f200-41a0-9232-a6a4fcb2acae" providerId="AD" clId="Web-{16AE04C0-495C-CDE6-E435-2DE3C829CCA2}" dt="2023-01-13T03:42:02.626" v="408" actId="1076"/>
        <pc:sldMkLst>
          <pc:docMk/>
          <pc:sldMk cId="3252982240" sldId="2145705539"/>
        </pc:sldMkLst>
        <pc:spChg chg="mod">
          <ac:chgData name="MCCONNELL, Ash" userId="S::mccoaz@austin.org.au::cd27e886-f200-41a0-9232-a6a4fcb2acae" providerId="AD" clId="Web-{16AE04C0-495C-CDE6-E435-2DE3C829CCA2}" dt="2023-01-13T03:41:14.782" v="404" actId="20577"/>
          <ac:spMkLst>
            <pc:docMk/>
            <pc:sldMk cId="3252982240" sldId="2145705539"/>
            <ac:spMk id="2" creationId="{9B27218D-A841-EC42-F693-976A01049666}"/>
          </ac:spMkLst>
        </pc:spChg>
        <pc:spChg chg="del">
          <ac:chgData name="MCCONNELL, Ash" userId="S::mccoaz@austin.org.au::cd27e886-f200-41a0-9232-a6a4fcb2acae" providerId="AD" clId="Web-{16AE04C0-495C-CDE6-E435-2DE3C829CCA2}" dt="2023-01-13T01:40:59.817" v="302"/>
          <ac:spMkLst>
            <pc:docMk/>
            <pc:sldMk cId="3252982240" sldId="2145705539"/>
            <ac:spMk id="3" creationId="{28A93D82-B833-6658-71E0-6B655A7256AA}"/>
          </ac:spMkLst>
        </pc:spChg>
        <pc:spChg chg="del mod">
          <ac:chgData name="MCCONNELL, Ash" userId="S::mccoaz@austin.org.au::cd27e886-f200-41a0-9232-a6a4fcb2acae" providerId="AD" clId="Web-{16AE04C0-495C-CDE6-E435-2DE3C829CCA2}" dt="2023-01-13T01:41:10.083" v="306"/>
          <ac:spMkLst>
            <pc:docMk/>
            <pc:sldMk cId="3252982240" sldId="2145705539"/>
            <ac:spMk id="4" creationId="{A1F77CA1-B497-DD76-0E74-C78A9C6A5153}"/>
          </ac:spMkLst>
        </pc:spChg>
        <pc:spChg chg="del">
          <ac:chgData name="MCCONNELL, Ash" userId="S::mccoaz@austin.org.au::cd27e886-f200-41a0-9232-a6a4fcb2acae" providerId="AD" clId="Web-{16AE04C0-495C-CDE6-E435-2DE3C829CCA2}" dt="2023-01-13T01:41:11.567" v="307"/>
          <ac:spMkLst>
            <pc:docMk/>
            <pc:sldMk cId="3252982240" sldId="2145705539"/>
            <ac:spMk id="5" creationId="{C10FFD92-A4A0-B753-EC9F-D7E7E44A51B9}"/>
          </ac:spMkLst>
        </pc:spChg>
        <pc:spChg chg="mod">
          <ac:chgData name="MCCONNELL, Ash" userId="S::mccoaz@austin.org.au::cd27e886-f200-41a0-9232-a6a4fcb2acae" providerId="AD" clId="Web-{16AE04C0-495C-CDE6-E435-2DE3C829CCA2}" dt="2023-01-13T03:42:02.626" v="408" actId="1076"/>
          <ac:spMkLst>
            <pc:docMk/>
            <pc:sldMk cId="3252982240" sldId="2145705539"/>
            <ac:spMk id="6" creationId="{B91B5BB8-E5D5-F12E-BACF-3D5650E05F24}"/>
          </ac:spMkLst>
        </pc:spChg>
        <pc:spChg chg="mod">
          <ac:chgData name="MCCONNELL, Ash" userId="S::mccoaz@austin.org.au::cd27e886-f200-41a0-9232-a6a4fcb2acae" providerId="AD" clId="Web-{16AE04C0-495C-CDE6-E435-2DE3C829CCA2}" dt="2023-01-13T03:41:11.094" v="403" actId="20577"/>
          <ac:spMkLst>
            <pc:docMk/>
            <pc:sldMk cId="3252982240" sldId="2145705539"/>
            <ac:spMk id="13" creationId="{5F52F3F8-3CE2-64B6-CB27-D6AD866C3D13}"/>
          </ac:spMkLst>
        </pc:spChg>
        <pc:spChg chg="del">
          <ac:chgData name="MCCONNELL, Ash" userId="S::mccoaz@austin.org.au::cd27e886-f200-41a0-9232-a6a4fcb2acae" providerId="AD" clId="Web-{16AE04C0-495C-CDE6-E435-2DE3C829CCA2}" dt="2023-01-13T01:39:12.486" v="269"/>
          <ac:spMkLst>
            <pc:docMk/>
            <pc:sldMk cId="3252982240" sldId="2145705539"/>
            <ac:spMk id="17" creationId="{CF1E61A2-27B2-4884-28C7-BBCB46D369CD}"/>
          </ac:spMkLst>
        </pc:spChg>
        <pc:spChg chg="del">
          <ac:chgData name="MCCONNELL, Ash" userId="S::mccoaz@austin.org.au::cd27e886-f200-41a0-9232-a6a4fcb2acae" providerId="AD" clId="Web-{16AE04C0-495C-CDE6-E435-2DE3C829CCA2}" dt="2023-01-13T01:39:15.721" v="270"/>
          <ac:spMkLst>
            <pc:docMk/>
            <pc:sldMk cId="3252982240" sldId="2145705539"/>
            <ac:spMk id="18" creationId="{C2A41F84-CC3D-CD1F-0E7F-2CFC6264CBB0}"/>
          </ac:spMkLst>
        </pc:spChg>
        <pc:spChg chg="del">
          <ac:chgData name="MCCONNELL, Ash" userId="S::mccoaz@austin.org.au::cd27e886-f200-41a0-9232-a6a4fcb2acae" providerId="AD" clId="Web-{16AE04C0-495C-CDE6-E435-2DE3C829CCA2}" dt="2023-01-13T01:39:18.111" v="271"/>
          <ac:spMkLst>
            <pc:docMk/>
            <pc:sldMk cId="3252982240" sldId="2145705539"/>
            <ac:spMk id="19" creationId="{0A4379F3-7A32-A255-3F01-7459784163FA}"/>
          </ac:spMkLst>
        </pc:spChg>
        <pc:spChg chg="del">
          <ac:chgData name="MCCONNELL, Ash" userId="S::mccoaz@austin.org.au::cd27e886-f200-41a0-9232-a6a4fcb2acae" providerId="AD" clId="Web-{16AE04C0-495C-CDE6-E435-2DE3C829CCA2}" dt="2023-01-13T01:39:23.455" v="272"/>
          <ac:spMkLst>
            <pc:docMk/>
            <pc:sldMk cId="3252982240" sldId="2145705539"/>
            <ac:spMk id="20" creationId="{547B4F37-3D0E-1E07-0288-5694D28C4803}"/>
          </ac:spMkLst>
        </pc:spChg>
        <pc:graphicFrameChg chg="add mod">
          <ac:chgData name="MCCONNELL, Ash" userId="S::mccoaz@austin.org.au::cd27e886-f200-41a0-9232-a6a4fcb2acae" providerId="AD" clId="Web-{16AE04C0-495C-CDE6-E435-2DE3C829CCA2}" dt="2023-01-13T01:41:22.849" v="309" actId="1076"/>
          <ac:graphicFrameMkLst>
            <pc:docMk/>
            <pc:sldMk cId="3252982240" sldId="2145705539"/>
            <ac:graphicFrameMk id="7" creationId="{60B2D2D2-9C07-CF05-B93F-AD9C4443CC9D}"/>
          </ac:graphicFrameMkLst>
        </pc:graphicFrameChg>
        <pc:cxnChg chg="mod">
          <ac:chgData name="MCCONNELL, Ash" userId="S::mccoaz@austin.org.au::cd27e886-f200-41a0-9232-a6a4fcb2acae" providerId="AD" clId="Web-{16AE04C0-495C-CDE6-E435-2DE3C829CCA2}" dt="2023-01-13T03:36:22.854" v="379"/>
          <ac:cxnSpMkLst>
            <pc:docMk/>
            <pc:sldMk cId="3252982240" sldId="2145705539"/>
            <ac:cxnSpMk id="14" creationId="{CC7EF377-9B03-49F0-4D2D-ACCB49B13A8D}"/>
          </ac:cxnSpMkLst>
        </pc:cxnChg>
      </pc:sldChg>
    </pc:docChg>
  </pc:docChgLst>
  <pc:docChgLst>
    <pc:chgData name="CAPPER, Naomi" userId="50a964f7-2490-4f86-87d1-380033fd4762" providerId="ADAL" clId="{F586FABB-0A0A-4F2D-83DA-F4C8626F5AA1}"/>
    <pc:docChg chg="undo custSel addSld delSld modSld delMainMaster modSection">
      <pc:chgData name="CAPPER, Naomi" userId="50a964f7-2490-4f86-87d1-380033fd4762" providerId="ADAL" clId="{F586FABB-0A0A-4F2D-83DA-F4C8626F5AA1}" dt="2024-04-27T02:32:00.785" v="403" actId="20577"/>
      <pc:docMkLst>
        <pc:docMk/>
      </pc:docMkLst>
      <pc:sldChg chg="add del setBg">
        <pc:chgData name="CAPPER, Naomi" userId="50a964f7-2490-4f86-87d1-380033fd4762" providerId="ADAL" clId="{F586FABB-0A0A-4F2D-83DA-F4C8626F5AA1}" dt="2024-04-27T02:31:02.287" v="360" actId="47"/>
        <pc:sldMkLst>
          <pc:docMk/>
          <pc:sldMk cId="2064318072" sldId="268"/>
        </pc:sldMkLst>
      </pc:sldChg>
      <pc:sldChg chg="addSp delSp modSp mod">
        <pc:chgData name="CAPPER, Naomi" userId="50a964f7-2490-4f86-87d1-380033fd4762" providerId="ADAL" clId="{F586FABB-0A0A-4F2D-83DA-F4C8626F5AA1}" dt="2024-04-27T02:30:53.002" v="359" actId="1076"/>
        <pc:sldMkLst>
          <pc:docMk/>
          <pc:sldMk cId="1372698308" sldId="2145705540"/>
        </pc:sldMkLst>
        <pc:spChg chg="mod">
          <ac:chgData name="CAPPER, Naomi" userId="50a964f7-2490-4f86-87d1-380033fd4762" providerId="ADAL" clId="{F586FABB-0A0A-4F2D-83DA-F4C8626F5AA1}" dt="2024-04-27T02:30:12.643" v="343"/>
          <ac:spMkLst>
            <pc:docMk/>
            <pc:sldMk cId="1372698308" sldId="2145705540"/>
            <ac:spMk id="4" creationId="{0A3B3F32-F4CA-71AA-BE6F-987406383BD5}"/>
          </ac:spMkLst>
        </pc:spChg>
        <pc:spChg chg="mod">
          <ac:chgData name="CAPPER, Naomi" userId="50a964f7-2490-4f86-87d1-380033fd4762" providerId="ADAL" clId="{F586FABB-0A0A-4F2D-83DA-F4C8626F5AA1}" dt="2023-12-22T00:15:50.280" v="340" actId="20577"/>
          <ac:spMkLst>
            <pc:docMk/>
            <pc:sldMk cId="1372698308" sldId="2145705540"/>
            <ac:spMk id="5" creationId="{00000000-0000-0000-0000-000000000000}"/>
          </ac:spMkLst>
        </pc:spChg>
        <pc:spChg chg="del">
          <ac:chgData name="CAPPER, Naomi" userId="50a964f7-2490-4f86-87d1-380033fd4762" providerId="ADAL" clId="{F586FABB-0A0A-4F2D-83DA-F4C8626F5AA1}" dt="2024-04-27T02:30:29.406" v="350" actId="478"/>
          <ac:spMkLst>
            <pc:docMk/>
            <pc:sldMk cId="1372698308" sldId="2145705540"/>
            <ac:spMk id="6" creationId="{00000000-0000-0000-0000-000000000000}"/>
          </ac:spMkLst>
        </pc:spChg>
        <pc:spChg chg="mod">
          <ac:chgData name="CAPPER, Naomi" userId="50a964f7-2490-4f86-87d1-380033fd4762" providerId="ADAL" clId="{F586FABB-0A0A-4F2D-83DA-F4C8626F5AA1}" dt="2024-04-27T02:30:12.643" v="343"/>
          <ac:spMkLst>
            <pc:docMk/>
            <pc:sldMk cId="1372698308" sldId="2145705540"/>
            <ac:spMk id="9" creationId="{590A1D0E-FF33-FC98-935D-22925196170A}"/>
          </ac:spMkLst>
        </pc:spChg>
        <pc:spChg chg="mod">
          <ac:chgData name="CAPPER, Naomi" userId="50a964f7-2490-4f86-87d1-380033fd4762" providerId="ADAL" clId="{F586FABB-0A0A-4F2D-83DA-F4C8626F5AA1}" dt="2024-04-27T02:30:37.524" v="358" actId="1035"/>
          <ac:spMkLst>
            <pc:docMk/>
            <pc:sldMk cId="1372698308" sldId="2145705540"/>
            <ac:spMk id="15" creationId="{00000000-0000-0000-0000-000000000000}"/>
          </ac:spMkLst>
        </pc:spChg>
        <pc:grpChg chg="add del mod">
          <ac:chgData name="CAPPER, Naomi" userId="50a964f7-2490-4f86-87d1-380033fd4762" providerId="ADAL" clId="{F586FABB-0A0A-4F2D-83DA-F4C8626F5AA1}" dt="2024-04-27T02:30:14.036" v="344"/>
          <ac:grpSpMkLst>
            <pc:docMk/>
            <pc:sldMk cId="1372698308" sldId="2145705540"/>
            <ac:grpSpMk id="3" creationId="{D7C813C6-0B1F-5E0D-3527-2EC0B3313A00}"/>
          </ac:grpSpMkLst>
        </pc:grpChg>
        <pc:grpChg chg="add del mod">
          <ac:chgData name="CAPPER, Naomi" userId="50a964f7-2490-4f86-87d1-380033fd4762" providerId="ADAL" clId="{F586FABB-0A0A-4F2D-83DA-F4C8626F5AA1}" dt="2024-04-27T02:30:14.036" v="344"/>
          <ac:grpSpMkLst>
            <pc:docMk/>
            <pc:sldMk cId="1372698308" sldId="2145705540"/>
            <ac:grpSpMk id="8" creationId="{F4EACDD7-005B-ACA6-8372-DC321B026788}"/>
          </ac:grpSpMkLst>
        </pc:grpChg>
        <pc:picChg chg="mod">
          <ac:chgData name="CAPPER, Naomi" userId="50a964f7-2490-4f86-87d1-380033fd4762" providerId="ADAL" clId="{F586FABB-0A0A-4F2D-83DA-F4C8626F5AA1}" dt="2024-04-27T02:30:12.643" v="343"/>
          <ac:picMkLst>
            <pc:docMk/>
            <pc:sldMk cId="1372698308" sldId="2145705540"/>
            <ac:picMk id="7" creationId="{39FE9228-6EF6-E6B1-4E63-AB6D5C8377AA}"/>
          </ac:picMkLst>
        </pc:picChg>
        <pc:picChg chg="del">
          <ac:chgData name="CAPPER, Naomi" userId="50a964f7-2490-4f86-87d1-380033fd4762" providerId="ADAL" clId="{F586FABB-0A0A-4F2D-83DA-F4C8626F5AA1}" dt="2024-04-27T02:30:28.518" v="349" actId="478"/>
          <ac:picMkLst>
            <pc:docMk/>
            <pc:sldMk cId="1372698308" sldId="2145705540"/>
            <ac:picMk id="10" creationId="{00000000-0000-0000-0000-000000000000}"/>
          </ac:picMkLst>
        </pc:picChg>
        <pc:picChg chg="del">
          <ac:chgData name="CAPPER, Naomi" userId="50a964f7-2490-4f86-87d1-380033fd4762" providerId="ADAL" clId="{F586FABB-0A0A-4F2D-83DA-F4C8626F5AA1}" dt="2024-04-27T02:30:26.009" v="348" actId="478"/>
          <ac:picMkLst>
            <pc:docMk/>
            <pc:sldMk cId="1372698308" sldId="2145705540"/>
            <ac:picMk id="16" creationId="{00000000-0000-0000-0000-000000000000}"/>
          </ac:picMkLst>
        </pc:picChg>
        <pc:picChg chg="del">
          <ac:chgData name="CAPPER, Naomi" userId="50a964f7-2490-4f86-87d1-380033fd4762" providerId="ADAL" clId="{F586FABB-0A0A-4F2D-83DA-F4C8626F5AA1}" dt="2024-04-27T02:30:25.128" v="347" actId="478"/>
          <ac:picMkLst>
            <pc:docMk/>
            <pc:sldMk cId="1372698308" sldId="2145705540"/>
            <ac:picMk id="17" creationId="{E600DE28-7A93-4AB9-A0FB-A7CBF9DB0721}"/>
          </ac:picMkLst>
        </pc:picChg>
        <pc:picChg chg="mod">
          <ac:chgData name="CAPPER, Naomi" userId="50a964f7-2490-4f86-87d1-380033fd4762" providerId="ADAL" clId="{F586FABB-0A0A-4F2D-83DA-F4C8626F5AA1}" dt="2024-04-27T02:30:12.643" v="343"/>
          <ac:picMkLst>
            <pc:docMk/>
            <pc:sldMk cId="1372698308" sldId="2145705540"/>
            <ac:picMk id="19" creationId="{42A0A91E-D1B3-C72C-B026-0088EC7110CF}"/>
          </ac:picMkLst>
        </pc:picChg>
        <pc:picChg chg="add mod">
          <ac:chgData name="CAPPER, Naomi" userId="50a964f7-2490-4f86-87d1-380033fd4762" providerId="ADAL" clId="{F586FABB-0A0A-4F2D-83DA-F4C8626F5AA1}" dt="2024-04-27T02:30:53.002" v="359" actId="1076"/>
          <ac:picMkLst>
            <pc:docMk/>
            <pc:sldMk cId="1372698308" sldId="2145705540"/>
            <ac:picMk id="20" creationId="{DCB50466-B3F7-B3E5-030C-4177DF732988}"/>
          </ac:picMkLst>
        </pc:picChg>
      </pc:sldChg>
      <pc:sldChg chg="modSp mod modNotesTx">
        <pc:chgData name="CAPPER, Naomi" userId="50a964f7-2490-4f86-87d1-380033fd4762" providerId="ADAL" clId="{F586FABB-0A0A-4F2D-83DA-F4C8626F5AA1}" dt="2023-12-22T00:14:44.007" v="295" actId="20577"/>
        <pc:sldMkLst>
          <pc:docMk/>
          <pc:sldMk cId="695656201" sldId="2145705568"/>
        </pc:sldMkLst>
        <pc:spChg chg="mod">
          <ac:chgData name="CAPPER, Naomi" userId="50a964f7-2490-4f86-87d1-380033fd4762" providerId="ADAL" clId="{F586FABB-0A0A-4F2D-83DA-F4C8626F5AA1}" dt="2023-12-22T00:13:02.893" v="83" actId="14100"/>
          <ac:spMkLst>
            <pc:docMk/>
            <pc:sldMk cId="695656201" sldId="2145705568"/>
            <ac:spMk id="2" creationId="{00000000-0000-0000-0000-000000000000}"/>
          </ac:spMkLst>
        </pc:spChg>
        <pc:spChg chg="mod">
          <ac:chgData name="CAPPER, Naomi" userId="50a964f7-2490-4f86-87d1-380033fd4762" providerId="ADAL" clId="{F586FABB-0A0A-4F2D-83DA-F4C8626F5AA1}" dt="2023-12-22T00:08:57.649" v="18" actId="20577"/>
          <ac:spMkLst>
            <pc:docMk/>
            <pc:sldMk cId="695656201" sldId="2145705568"/>
            <ac:spMk id="3" creationId="{75794C2B-6D42-4C7E-BBD1-44BCC9283EE8}"/>
          </ac:spMkLst>
        </pc:spChg>
      </pc:sldChg>
      <pc:sldChg chg="modNotesTx">
        <pc:chgData name="CAPPER, Naomi" userId="50a964f7-2490-4f86-87d1-380033fd4762" providerId="ADAL" clId="{F586FABB-0A0A-4F2D-83DA-F4C8626F5AA1}" dt="2024-04-27T02:32:00.785" v="403" actId="20577"/>
        <pc:sldMkLst>
          <pc:docMk/>
          <pc:sldMk cId="2019667981" sldId="2145705586"/>
        </pc:sldMkLst>
      </pc:sldChg>
      <pc:sldChg chg="del">
        <pc:chgData name="CAPPER, Naomi" userId="50a964f7-2490-4f86-87d1-380033fd4762" providerId="ADAL" clId="{F586FABB-0A0A-4F2D-83DA-F4C8626F5AA1}" dt="2024-04-27T02:31:44.694" v="361" actId="47"/>
        <pc:sldMkLst>
          <pc:docMk/>
          <pc:sldMk cId="2277308521" sldId="2145705587"/>
        </pc:sldMkLst>
      </pc:sldChg>
      <pc:sldChg chg="add modNotesTx">
        <pc:chgData name="CAPPER, Naomi" userId="50a964f7-2490-4f86-87d1-380033fd4762" providerId="ADAL" clId="{F586FABB-0A0A-4F2D-83DA-F4C8626F5AA1}" dt="2023-12-22T00:14:53.732" v="297" actId="20577"/>
        <pc:sldMkLst>
          <pc:docMk/>
          <pc:sldMk cId="173969352" sldId="2145705591"/>
        </pc:sldMkLst>
      </pc:sldChg>
      <pc:sldChg chg="new del">
        <pc:chgData name="CAPPER, Naomi" userId="50a964f7-2490-4f86-87d1-380033fd4762" providerId="ADAL" clId="{F586FABB-0A0A-4F2D-83DA-F4C8626F5AA1}" dt="2023-12-22T00:08:44.004" v="1" actId="680"/>
        <pc:sldMkLst>
          <pc:docMk/>
          <pc:sldMk cId="715054421" sldId="2145705591"/>
        </pc:sldMkLst>
      </pc:sldChg>
      <pc:sldMasterChg chg="del delSldLayout">
        <pc:chgData name="CAPPER, Naomi" userId="50a964f7-2490-4f86-87d1-380033fd4762" providerId="ADAL" clId="{F586FABB-0A0A-4F2D-83DA-F4C8626F5AA1}" dt="2024-04-27T02:31:02.287" v="360" actId="47"/>
        <pc:sldMasterMkLst>
          <pc:docMk/>
          <pc:sldMasterMk cId="1571958171" sldId="2147483676"/>
        </pc:sldMasterMkLst>
        <pc:sldLayoutChg chg="del">
          <pc:chgData name="CAPPER, Naomi" userId="50a964f7-2490-4f86-87d1-380033fd4762" providerId="ADAL" clId="{F586FABB-0A0A-4F2D-83DA-F4C8626F5AA1}" dt="2024-04-27T02:31:02.287" v="360" actId="47"/>
          <pc:sldLayoutMkLst>
            <pc:docMk/>
            <pc:sldMasterMk cId="1571958171" sldId="2147483676"/>
            <pc:sldLayoutMk cId="2315304627" sldId="2147483677"/>
          </pc:sldLayoutMkLst>
        </pc:sldLayoutChg>
        <pc:sldLayoutChg chg="del">
          <pc:chgData name="CAPPER, Naomi" userId="50a964f7-2490-4f86-87d1-380033fd4762" providerId="ADAL" clId="{F586FABB-0A0A-4F2D-83DA-F4C8626F5AA1}" dt="2024-04-27T02:31:02.287" v="360" actId="47"/>
          <pc:sldLayoutMkLst>
            <pc:docMk/>
            <pc:sldMasterMk cId="1571958171" sldId="2147483676"/>
            <pc:sldLayoutMk cId="2280237273" sldId="2147483678"/>
          </pc:sldLayoutMkLst>
        </pc:sldLayoutChg>
        <pc:sldLayoutChg chg="del">
          <pc:chgData name="CAPPER, Naomi" userId="50a964f7-2490-4f86-87d1-380033fd4762" providerId="ADAL" clId="{F586FABB-0A0A-4F2D-83DA-F4C8626F5AA1}" dt="2024-04-27T02:31:02.287" v="360" actId="47"/>
          <pc:sldLayoutMkLst>
            <pc:docMk/>
            <pc:sldMasterMk cId="1571958171" sldId="2147483676"/>
            <pc:sldLayoutMk cId="4009001893" sldId="2147483679"/>
          </pc:sldLayoutMkLst>
        </pc:sldLayoutChg>
        <pc:sldLayoutChg chg="del">
          <pc:chgData name="CAPPER, Naomi" userId="50a964f7-2490-4f86-87d1-380033fd4762" providerId="ADAL" clId="{F586FABB-0A0A-4F2D-83DA-F4C8626F5AA1}" dt="2024-04-27T02:31:02.287" v="360" actId="47"/>
          <pc:sldLayoutMkLst>
            <pc:docMk/>
            <pc:sldMasterMk cId="1571958171" sldId="2147483676"/>
            <pc:sldLayoutMk cId="3095720175" sldId="2147483680"/>
          </pc:sldLayoutMkLst>
        </pc:sldLayoutChg>
        <pc:sldLayoutChg chg="del">
          <pc:chgData name="CAPPER, Naomi" userId="50a964f7-2490-4f86-87d1-380033fd4762" providerId="ADAL" clId="{F586FABB-0A0A-4F2D-83DA-F4C8626F5AA1}" dt="2024-04-27T02:31:02.287" v="360" actId="47"/>
          <pc:sldLayoutMkLst>
            <pc:docMk/>
            <pc:sldMasterMk cId="1571958171" sldId="2147483676"/>
            <pc:sldLayoutMk cId="821871791" sldId="2147483681"/>
          </pc:sldLayoutMkLst>
        </pc:sldLayoutChg>
        <pc:sldLayoutChg chg="del">
          <pc:chgData name="CAPPER, Naomi" userId="50a964f7-2490-4f86-87d1-380033fd4762" providerId="ADAL" clId="{F586FABB-0A0A-4F2D-83DA-F4C8626F5AA1}" dt="2024-04-27T02:31:02.287" v="360" actId="47"/>
          <pc:sldLayoutMkLst>
            <pc:docMk/>
            <pc:sldMasterMk cId="1571958171" sldId="2147483676"/>
            <pc:sldLayoutMk cId="1746191389" sldId="2147483682"/>
          </pc:sldLayoutMkLst>
        </pc:sldLayoutChg>
        <pc:sldLayoutChg chg="del">
          <pc:chgData name="CAPPER, Naomi" userId="50a964f7-2490-4f86-87d1-380033fd4762" providerId="ADAL" clId="{F586FABB-0A0A-4F2D-83DA-F4C8626F5AA1}" dt="2024-04-27T02:31:02.287" v="360" actId="47"/>
          <pc:sldLayoutMkLst>
            <pc:docMk/>
            <pc:sldMasterMk cId="1571958171" sldId="2147483676"/>
            <pc:sldLayoutMk cId="3472567001" sldId="2147483683"/>
          </pc:sldLayoutMkLst>
        </pc:sldLayoutChg>
        <pc:sldLayoutChg chg="del">
          <pc:chgData name="CAPPER, Naomi" userId="50a964f7-2490-4f86-87d1-380033fd4762" providerId="ADAL" clId="{F586FABB-0A0A-4F2D-83DA-F4C8626F5AA1}" dt="2024-04-27T02:31:02.287" v="360" actId="47"/>
          <pc:sldLayoutMkLst>
            <pc:docMk/>
            <pc:sldMasterMk cId="1571958171" sldId="2147483676"/>
            <pc:sldLayoutMk cId="1578964692" sldId="2147483684"/>
          </pc:sldLayoutMkLst>
        </pc:sldLayoutChg>
        <pc:sldLayoutChg chg="del">
          <pc:chgData name="CAPPER, Naomi" userId="50a964f7-2490-4f86-87d1-380033fd4762" providerId="ADAL" clId="{F586FABB-0A0A-4F2D-83DA-F4C8626F5AA1}" dt="2024-04-27T02:31:02.287" v="360" actId="47"/>
          <pc:sldLayoutMkLst>
            <pc:docMk/>
            <pc:sldMasterMk cId="1571958171" sldId="2147483676"/>
            <pc:sldLayoutMk cId="1202528157" sldId="2147483685"/>
          </pc:sldLayoutMkLst>
        </pc:sldLayoutChg>
        <pc:sldLayoutChg chg="del">
          <pc:chgData name="CAPPER, Naomi" userId="50a964f7-2490-4f86-87d1-380033fd4762" providerId="ADAL" clId="{F586FABB-0A0A-4F2D-83DA-F4C8626F5AA1}" dt="2024-04-27T02:31:02.287" v="360" actId="47"/>
          <pc:sldLayoutMkLst>
            <pc:docMk/>
            <pc:sldMasterMk cId="1571958171" sldId="2147483676"/>
            <pc:sldLayoutMk cId="1029634612" sldId="2147483686"/>
          </pc:sldLayoutMkLst>
        </pc:sldLayoutChg>
        <pc:sldLayoutChg chg="del">
          <pc:chgData name="CAPPER, Naomi" userId="50a964f7-2490-4f86-87d1-380033fd4762" providerId="ADAL" clId="{F586FABB-0A0A-4F2D-83DA-F4C8626F5AA1}" dt="2024-04-27T02:31:02.287" v="360" actId="47"/>
          <pc:sldLayoutMkLst>
            <pc:docMk/>
            <pc:sldMasterMk cId="1571958171" sldId="2147483676"/>
            <pc:sldLayoutMk cId="3570086108" sldId="2147483687"/>
          </pc:sldLayoutMkLst>
        </pc:sldLayoutChg>
        <pc:sldLayoutChg chg="del">
          <pc:chgData name="CAPPER, Naomi" userId="50a964f7-2490-4f86-87d1-380033fd4762" providerId="ADAL" clId="{F586FABB-0A0A-4F2D-83DA-F4C8626F5AA1}" dt="2024-04-27T02:31:02.287" v="360" actId="47"/>
          <pc:sldLayoutMkLst>
            <pc:docMk/>
            <pc:sldMasterMk cId="1571958171" sldId="2147483676"/>
            <pc:sldLayoutMk cId="101954357" sldId="2147483688"/>
          </pc:sldLayoutMkLst>
        </pc:sldLayoutChg>
      </pc:sldMasterChg>
    </pc:docChg>
  </pc:docChgLst>
  <pc:docChgLst>
    <pc:chgData name="MCCONNELL, Ash" userId="S::mccoaz@austin.org.au::cd27e886-f200-41a0-9232-a6a4fcb2acae" providerId="AD" clId="Web-{E9C292AF-E77D-4BFE-02A4-52F9944D2F54}"/>
    <pc:docChg chg="addSld delSld modSld">
      <pc:chgData name="MCCONNELL, Ash" userId="S::mccoaz@austin.org.au::cd27e886-f200-41a0-9232-a6a4fcb2acae" providerId="AD" clId="Web-{E9C292AF-E77D-4BFE-02A4-52F9944D2F54}" dt="2023-01-13T04:08:35.150" v="153" actId="20577"/>
      <pc:docMkLst>
        <pc:docMk/>
      </pc:docMkLst>
      <pc:sldChg chg="del">
        <pc:chgData name="MCCONNELL, Ash" userId="S::mccoaz@austin.org.au::cd27e886-f200-41a0-9232-a6a4fcb2acae" providerId="AD" clId="Web-{E9C292AF-E77D-4BFE-02A4-52F9944D2F54}" dt="2023-01-13T03:56:24.059" v="6"/>
        <pc:sldMkLst>
          <pc:docMk/>
          <pc:sldMk cId="2872424097" sldId="2145705535"/>
        </pc:sldMkLst>
      </pc:sldChg>
      <pc:sldChg chg="addSp delSp modSp del">
        <pc:chgData name="MCCONNELL, Ash" userId="S::mccoaz@austin.org.au::cd27e886-f200-41a0-9232-a6a4fcb2acae" providerId="AD" clId="Web-{E9C292AF-E77D-4BFE-02A4-52F9944D2F54}" dt="2023-01-13T04:03:00.818" v="61"/>
        <pc:sldMkLst>
          <pc:docMk/>
          <pc:sldMk cId="2137968639" sldId="2145705537"/>
        </pc:sldMkLst>
        <pc:spChg chg="add mod">
          <ac:chgData name="MCCONNELL, Ash" userId="S::mccoaz@austin.org.au::cd27e886-f200-41a0-9232-a6a4fcb2acae" providerId="AD" clId="Web-{E9C292AF-E77D-4BFE-02A4-52F9944D2F54}" dt="2023-01-13T04:01:53.111" v="48" actId="1076"/>
          <ac:spMkLst>
            <pc:docMk/>
            <pc:sldMk cId="2137968639" sldId="2145705537"/>
            <ac:spMk id="2" creationId="{1D21CB37-B496-F5A0-0602-720D296D8C99}"/>
          </ac:spMkLst>
        </pc:spChg>
        <pc:spChg chg="add mod">
          <ac:chgData name="MCCONNELL, Ash" userId="S::mccoaz@austin.org.au::cd27e886-f200-41a0-9232-a6a4fcb2acae" providerId="AD" clId="Web-{E9C292AF-E77D-4BFE-02A4-52F9944D2F54}" dt="2023-01-13T04:02:03.299" v="50" actId="1076"/>
          <ac:spMkLst>
            <pc:docMk/>
            <pc:sldMk cId="2137968639" sldId="2145705537"/>
            <ac:spMk id="3" creationId="{3F20EE43-258D-4C1F-9FD4-5DDBCE11EE51}"/>
          </ac:spMkLst>
        </pc:spChg>
        <pc:spChg chg="add mod">
          <ac:chgData name="MCCONNELL, Ash" userId="S::mccoaz@austin.org.au::cd27e886-f200-41a0-9232-a6a4fcb2acae" providerId="AD" clId="Web-{E9C292AF-E77D-4BFE-02A4-52F9944D2F54}" dt="2023-01-13T04:02:11.409" v="52" actId="1076"/>
          <ac:spMkLst>
            <pc:docMk/>
            <pc:sldMk cId="2137968639" sldId="2145705537"/>
            <ac:spMk id="4" creationId="{74FBF586-C595-7C29-05F7-33FBBFEF2940}"/>
          </ac:spMkLst>
        </pc:spChg>
        <pc:spChg chg="add mod">
          <ac:chgData name="MCCONNELL, Ash" userId="S::mccoaz@austin.org.au::cd27e886-f200-41a0-9232-a6a4fcb2acae" providerId="AD" clId="Web-{E9C292AF-E77D-4BFE-02A4-52F9944D2F54}" dt="2023-01-13T04:02:15.987" v="54" actId="1076"/>
          <ac:spMkLst>
            <pc:docMk/>
            <pc:sldMk cId="2137968639" sldId="2145705537"/>
            <ac:spMk id="5" creationId="{571A3431-7C83-F0ED-2118-14EC235AE3A9}"/>
          </ac:spMkLst>
        </pc:spChg>
        <pc:spChg chg="mod">
          <ac:chgData name="MCCONNELL, Ash" userId="S::mccoaz@austin.org.au::cd27e886-f200-41a0-9232-a6a4fcb2acae" providerId="AD" clId="Web-{E9C292AF-E77D-4BFE-02A4-52F9944D2F54}" dt="2023-01-13T04:01:19.921" v="39" actId="14100"/>
          <ac:spMkLst>
            <pc:docMk/>
            <pc:sldMk cId="2137968639" sldId="2145705537"/>
            <ac:spMk id="16" creationId="{3257C2E9-7892-EEEE-759C-0DCAA5D6D46B}"/>
          </ac:spMkLst>
        </pc:spChg>
        <pc:spChg chg="mod">
          <ac:chgData name="MCCONNELL, Ash" userId="S::mccoaz@austin.org.au::cd27e886-f200-41a0-9232-a6a4fcb2acae" providerId="AD" clId="Web-{E9C292AF-E77D-4BFE-02A4-52F9944D2F54}" dt="2023-01-13T04:01:33.766" v="42" actId="1076"/>
          <ac:spMkLst>
            <pc:docMk/>
            <pc:sldMk cId="2137968639" sldId="2145705537"/>
            <ac:spMk id="17" creationId="{CF1E61A2-27B2-4884-28C7-BBCB46D369CD}"/>
          </ac:spMkLst>
        </pc:spChg>
        <pc:spChg chg="del">
          <ac:chgData name="MCCONNELL, Ash" userId="S::mccoaz@austin.org.au::cd27e886-f200-41a0-9232-a6a4fcb2acae" providerId="AD" clId="Web-{E9C292AF-E77D-4BFE-02A4-52F9944D2F54}" dt="2023-01-13T04:01:35.563" v="43"/>
          <ac:spMkLst>
            <pc:docMk/>
            <pc:sldMk cId="2137968639" sldId="2145705537"/>
            <ac:spMk id="18" creationId="{C2A41F84-CC3D-CD1F-0E7F-2CFC6264CBB0}"/>
          </ac:spMkLst>
        </pc:spChg>
        <pc:spChg chg="del">
          <ac:chgData name="MCCONNELL, Ash" userId="S::mccoaz@austin.org.au::cd27e886-f200-41a0-9232-a6a4fcb2acae" providerId="AD" clId="Web-{E9C292AF-E77D-4BFE-02A4-52F9944D2F54}" dt="2023-01-13T04:01:43.547" v="45"/>
          <ac:spMkLst>
            <pc:docMk/>
            <pc:sldMk cId="2137968639" sldId="2145705537"/>
            <ac:spMk id="19" creationId="{0A4379F3-7A32-A255-3F01-7459784163FA}"/>
          </ac:spMkLst>
        </pc:spChg>
        <pc:spChg chg="del">
          <ac:chgData name="MCCONNELL, Ash" userId="S::mccoaz@austin.org.au::cd27e886-f200-41a0-9232-a6a4fcb2acae" providerId="AD" clId="Web-{E9C292AF-E77D-4BFE-02A4-52F9944D2F54}" dt="2023-01-13T04:01:42.313" v="44"/>
          <ac:spMkLst>
            <pc:docMk/>
            <pc:sldMk cId="2137968639" sldId="2145705537"/>
            <ac:spMk id="20" creationId="{547B4F37-3D0E-1E07-0288-5694D28C4803}"/>
          </ac:spMkLst>
        </pc:spChg>
        <pc:spChg chg="del">
          <ac:chgData name="MCCONNELL, Ash" userId="S::mccoaz@austin.org.au::cd27e886-f200-41a0-9232-a6a4fcb2acae" providerId="AD" clId="Web-{E9C292AF-E77D-4BFE-02A4-52F9944D2F54}" dt="2023-01-13T04:01:44.548" v="46"/>
          <ac:spMkLst>
            <pc:docMk/>
            <pc:sldMk cId="2137968639" sldId="2145705537"/>
            <ac:spMk id="21" creationId="{91B4B857-9877-5E8C-21B7-DFB70F6D36CB}"/>
          </ac:spMkLst>
        </pc:spChg>
      </pc:sldChg>
      <pc:sldChg chg="del">
        <pc:chgData name="MCCONNELL, Ash" userId="S::mccoaz@austin.org.au::cd27e886-f200-41a0-9232-a6a4fcb2acae" providerId="AD" clId="Web-{E9C292AF-E77D-4BFE-02A4-52F9944D2F54}" dt="2023-01-13T04:06:03.079" v="113"/>
        <pc:sldMkLst>
          <pc:docMk/>
          <pc:sldMk cId="3653950515" sldId="2145705538"/>
        </pc:sldMkLst>
      </pc:sldChg>
      <pc:sldChg chg="del">
        <pc:chgData name="MCCONNELL, Ash" userId="S::mccoaz@austin.org.au::cd27e886-f200-41a0-9232-a6a4fcb2acae" providerId="AD" clId="Web-{E9C292AF-E77D-4BFE-02A4-52F9944D2F54}" dt="2023-01-13T04:07:35.912" v="134"/>
        <pc:sldMkLst>
          <pc:docMk/>
          <pc:sldMk cId="3252982240" sldId="2145705539"/>
        </pc:sldMkLst>
      </pc:sldChg>
      <pc:sldChg chg="modSp add">
        <pc:chgData name="MCCONNELL, Ash" userId="S::mccoaz@austin.org.au::cd27e886-f200-41a0-9232-a6a4fcb2acae" providerId="AD" clId="Web-{E9C292AF-E77D-4BFE-02A4-52F9944D2F54}" dt="2023-01-13T03:56:20.747" v="5" actId="20577"/>
        <pc:sldMkLst>
          <pc:docMk/>
          <pc:sldMk cId="1372698308" sldId="2145705540"/>
        </pc:sldMkLst>
        <pc:spChg chg="mod">
          <ac:chgData name="MCCONNELL, Ash" userId="S::mccoaz@austin.org.au::cd27e886-f200-41a0-9232-a6a4fcb2acae" providerId="AD" clId="Web-{E9C292AF-E77D-4BFE-02A4-52F9944D2F54}" dt="2023-01-13T03:56:09.246" v="2" actId="20577"/>
          <ac:spMkLst>
            <pc:docMk/>
            <pc:sldMk cId="1372698308" sldId="2145705540"/>
            <ac:spMk id="2" creationId="{A09BD059-AE65-4870-9DB4-2DAD27367125}"/>
          </ac:spMkLst>
        </pc:spChg>
        <pc:spChg chg="mod">
          <ac:chgData name="MCCONNELL, Ash" userId="S::mccoaz@austin.org.au::cd27e886-f200-41a0-9232-a6a4fcb2acae" providerId="AD" clId="Web-{E9C292AF-E77D-4BFE-02A4-52F9944D2F54}" dt="2023-01-13T03:56:20.747" v="5" actId="20577"/>
          <ac:spMkLst>
            <pc:docMk/>
            <pc:sldMk cId="1372698308" sldId="2145705540"/>
            <ac:spMk id="3" creationId="{FBB1365A-9A1F-4062-BED2-16580D41D2A6}"/>
          </ac:spMkLst>
        </pc:spChg>
      </pc:sldChg>
      <pc:sldChg chg="modSp add">
        <pc:chgData name="MCCONNELL, Ash" userId="S::mccoaz@austin.org.au::cd27e886-f200-41a0-9232-a6a4fcb2acae" providerId="AD" clId="Web-{E9C292AF-E77D-4BFE-02A4-52F9944D2F54}" dt="2023-01-13T04:08:35.150" v="153" actId="20577"/>
        <pc:sldMkLst>
          <pc:docMk/>
          <pc:sldMk cId="3535072858" sldId="2145705541"/>
        </pc:sldMkLst>
        <pc:spChg chg="mod">
          <ac:chgData name="MCCONNELL, Ash" userId="S::mccoaz@austin.org.au::cd27e886-f200-41a0-9232-a6a4fcb2acae" providerId="AD" clId="Web-{E9C292AF-E77D-4BFE-02A4-52F9944D2F54}" dt="2023-01-13T04:08:35.150" v="153" actId="20577"/>
          <ac:spMkLst>
            <pc:docMk/>
            <pc:sldMk cId="3535072858" sldId="2145705541"/>
            <ac:spMk id="7" creationId="{EBF14DCE-F8BB-48CF-820C-7EB856F69021}"/>
          </ac:spMkLst>
        </pc:spChg>
      </pc:sldChg>
      <pc:sldChg chg="addSp modSp add">
        <pc:chgData name="MCCONNELL, Ash" userId="S::mccoaz@austin.org.au::cd27e886-f200-41a0-9232-a6a4fcb2acae" providerId="AD" clId="Web-{E9C292AF-E77D-4BFE-02A4-52F9944D2F54}" dt="2023-01-13T04:02:56.599" v="60" actId="1076"/>
        <pc:sldMkLst>
          <pc:docMk/>
          <pc:sldMk cId="2957516703" sldId="2145705542"/>
        </pc:sldMkLst>
        <pc:spChg chg="mod">
          <ac:chgData name="MCCONNELL, Ash" userId="S::mccoaz@austin.org.au::cd27e886-f200-41a0-9232-a6a4fcb2acae" providerId="AD" clId="Web-{E9C292AF-E77D-4BFE-02A4-52F9944D2F54}" dt="2023-01-13T03:58:40.318" v="20" actId="20577"/>
          <ac:spMkLst>
            <pc:docMk/>
            <pc:sldMk cId="2957516703" sldId="2145705542"/>
            <ac:spMk id="4" creationId="{9E13986E-79BC-4F47-9D02-EA317459C552}"/>
          </ac:spMkLst>
        </pc:spChg>
        <pc:spChg chg="mod">
          <ac:chgData name="MCCONNELL, Ash" userId="S::mccoaz@austin.org.au::cd27e886-f200-41a0-9232-a6a4fcb2acae" providerId="AD" clId="Web-{E9C292AF-E77D-4BFE-02A4-52F9944D2F54}" dt="2023-01-13T04:02:49.942" v="57" actId="14100"/>
          <ac:spMkLst>
            <pc:docMk/>
            <pc:sldMk cId="2957516703" sldId="2145705542"/>
            <ac:spMk id="5" creationId="{3492A90A-60DB-4FBC-950A-C9726BAD1689}"/>
          </ac:spMkLst>
        </pc:spChg>
        <pc:picChg chg="add mod">
          <ac:chgData name="MCCONNELL, Ash" userId="S::mccoaz@austin.org.au::cd27e886-f200-41a0-9232-a6a4fcb2acae" providerId="AD" clId="Web-{E9C292AF-E77D-4BFE-02A4-52F9944D2F54}" dt="2023-01-13T04:02:56.599" v="60" actId="1076"/>
          <ac:picMkLst>
            <pc:docMk/>
            <pc:sldMk cId="2957516703" sldId="2145705542"/>
            <ac:picMk id="2" creationId="{BF410480-3D38-020C-81B8-9D94E3EBC3CA}"/>
          </ac:picMkLst>
        </pc:picChg>
      </pc:sldChg>
      <pc:sldChg chg="addSp delSp modSp add replId">
        <pc:chgData name="MCCONNELL, Ash" userId="S::mccoaz@austin.org.au::cd27e886-f200-41a0-9232-a6a4fcb2acae" providerId="AD" clId="Web-{E9C292AF-E77D-4BFE-02A4-52F9944D2F54}" dt="2023-01-13T04:04:03.728" v="74" actId="14100"/>
        <pc:sldMkLst>
          <pc:docMk/>
          <pc:sldMk cId="1122366086" sldId="2145705543"/>
        </pc:sldMkLst>
        <pc:spChg chg="mod">
          <ac:chgData name="MCCONNELL, Ash" userId="S::mccoaz@austin.org.au::cd27e886-f200-41a0-9232-a6a4fcb2acae" providerId="AD" clId="Web-{E9C292AF-E77D-4BFE-02A4-52F9944D2F54}" dt="2023-01-13T04:03:22.241" v="66" actId="20577"/>
          <ac:spMkLst>
            <pc:docMk/>
            <pc:sldMk cId="1122366086" sldId="2145705543"/>
            <ac:spMk id="4" creationId="{9E13986E-79BC-4F47-9D02-EA317459C552}"/>
          </ac:spMkLst>
        </pc:spChg>
        <pc:spChg chg="del mod">
          <ac:chgData name="MCCONNELL, Ash" userId="S::mccoaz@austin.org.au::cd27e886-f200-41a0-9232-a6a4fcb2acae" providerId="AD" clId="Web-{E9C292AF-E77D-4BFE-02A4-52F9944D2F54}" dt="2023-01-13T04:03:40.508" v="69"/>
          <ac:spMkLst>
            <pc:docMk/>
            <pc:sldMk cId="1122366086" sldId="2145705543"/>
            <ac:spMk id="5" creationId="{3492A90A-60DB-4FBC-950A-C9726BAD1689}"/>
          </ac:spMkLst>
        </pc:spChg>
        <pc:spChg chg="add mod">
          <ac:chgData name="MCCONNELL, Ash" userId="S::mccoaz@austin.org.au::cd27e886-f200-41a0-9232-a6a4fcb2acae" providerId="AD" clId="Web-{E9C292AF-E77D-4BFE-02A4-52F9944D2F54}" dt="2023-01-13T04:03:47.149" v="71" actId="1076"/>
          <ac:spMkLst>
            <pc:docMk/>
            <pc:sldMk cId="1122366086" sldId="2145705543"/>
            <ac:spMk id="6" creationId="{38A06DC0-B45C-652B-D047-CACAEDFB2878}"/>
          </ac:spMkLst>
        </pc:spChg>
        <pc:picChg chg="del">
          <ac:chgData name="MCCONNELL, Ash" userId="S::mccoaz@austin.org.au::cd27e886-f200-41a0-9232-a6a4fcb2acae" providerId="AD" clId="Web-{E9C292AF-E77D-4BFE-02A4-52F9944D2F54}" dt="2023-01-13T04:03:11.772" v="63"/>
          <ac:picMkLst>
            <pc:docMk/>
            <pc:sldMk cId="1122366086" sldId="2145705543"/>
            <ac:picMk id="2" creationId="{BF410480-3D38-020C-81B8-9D94E3EBC3CA}"/>
          </ac:picMkLst>
        </pc:picChg>
        <pc:picChg chg="add mod">
          <ac:chgData name="MCCONNELL, Ash" userId="S::mccoaz@austin.org.au::cd27e886-f200-41a0-9232-a6a4fcb2acae" providerId="AD" clId="Web-{E9C292AF-E77D-4BFE-02A4-52F9944D2F54}" dt="2023-01-13T04:04:03.728" v="74" actId="14100"/>
          <ac:picMkLst>
            <pc:docMk/>
            <pc:sldMk cId="1122366086" sldId="2145705543"/>
            <ac:picMk id="7" creationId="{21E70B4D-2218-CD8E-1C07-AD2AAD10A210}"/>
          </ac:picMkLst>
        </pc:picChg>
      </pc:sldChg>
      <pc:sldChg chg="addSp delSp modSp add replId">
        <pc:chgData name="MCCONNELL, Ash" userId="S::mccoaz@austin.org.au::cd27e886-f200-41a0-9232-a6a4fcb2acae" providerId="AD" clId="Web-{E9C292AF-E77D-4BFE-02A4-52F9944D2F54}" dt="2023-01-13T04:05:49" v="112" actId="20577"/>
        <pc:sldMkLst>
          <pc:docMk/>
          <pc:sldMk cId="3191965273" sldId="2145705544"/>
        </pc:sldMkLst>
        <pc:spChg chg="add mod">
          <ac:chgData name="MCCONNELL, Ash" userId="S::mccoaz@austin.org.au::cd27e886-f200-41a0-9232-a6a4fcb2acae" providerId="AD" clId="Web-{E9C292AF-E77D-4BFE-02A4-52F9944D2F54}" dt="2023-01-13T04:05:49" v="112" actId="20577"/>
          <ac:spMkLst>
            <pc:docMk/>
            <pc:sldMk cId="3191965273" sldId="2145705544"/>
            <ac:spMk id="2" creationId="{0A3DA193-2F66-6C2C-34DD-B2445B09BD57}"/>
          </ac:spMkLst>
        </pc:spChg>
        <pc:spChg chg="mod">
          <ac:chgData name="MCCONNELL, Ash" userId="S::mccoaz@austin.org.au::cd27e886-f200-41a0-9232-a6a4fcb2acae" providerId="AD" clId="Web-{E9C292AF-E77D-4BFE-02A4-52F9944D2F54}" dt="2023-01-13T04:05:34.327" v="106" actId="1076"/>
          <ac:spMkLst>
            <pc:docMk/>
            <pc:sldMk cId="3191965273" sldId="2145705544"/>
            <ac:spMk id="4" creationId="{9E13986E-79BC-4F47-9D02-EA317459C552}"/>
          </ac:spMkLst>
        </pc:spChg>
        <pc:picChg chg="del">
          <ac:chgData name="MCCONNELL, Ash" userId="S::mccoaz@austin.org.au::cd27e886-f200-41a0-9232-a6a4fcb2acae" providerId="AD" clId="Web-{E9C292AF-E77D-4BFE-02A4-52F9944D2F54}" dt="2023-01-13T04:04:13.056" v="76"/>
          <ac:picMkLst>
            <pc:docMk/>
            <pc:sldMk cId="3191965273" sldId="2145705544"/>
            <ac:picMk id="7" creationId="{21E70B4D-2218-CD8E-1C07-AD2AAD10A210}"/>
          </ac:picMkLst>
        </pc:picChg>
      </pc:sldChg>
      <pc:sldChg chg="addSp delSp modSp add replId">
        <pc:chgData name="MCCONNELL, Ash" userId="S::mccoaz@austin.org.au::cd27e886-f200-41a0-9232-a6a4fcb2acae" providerId="AD" clId="Web-{E9C292AF-E77D-4BFE-02A4-52F9944D2F54}" dt="2023-01-13T04:07:32.240" v="133" actId="20577"/>
        <pc:sldMkLst>
          <pc:docMk/>
          <pc:sldMk cId="2078893192" sldId="2145705545"/>
        </pc:sldMkLst>
        <pc:spChg chg="del">
          <ac:chgData name="MCCONNELL, Ash" userId="S::mccoaz@austin.org.au::cd27e886-f200-41a0-9232-a6a4fcb2acae" providerId="AD" clId="Web-{E9C292AF-E77D-4BFE-02A4-52F9944D2F54}" dt="2023-01-13T04:07:05.457" v="122"/>
          <ac:spMkLst>
            <pc:docMk/>
            <pc:sldMk cId="2078893192" sldId="2145705545"/>
            <ac:spMk id="2" creationId="{0A3DA193-2F66-6C2C-34DD-B2445B09BD57}"/>
          </ac:spMkLst>
        </pc:spChg>
        <pc:spChg chg="del">
          <ac:chgData name="MCCONNELL, Ash" userId="S::mccoaz@austin.org.au::cd27e886-f200-41a0-9232-a6a4fcb2acae" providerId="AD" clId="Web-{E9C292AF-E77D-4BFE-02A4-52F9944D2F54}" dt="2023-01-13T04:06:27.971" v="115"/>
          <ac:spMkLst>
            <pc:docMk/>
            <pc:sldMk cId="2078893192" sldId="2145705545"/>
            <ac:spMk id="4" creationId="{9E13986E-79BC-4F47-9D02-EA317459C552}"/>
          </ac:spMkLst>
        </pc:spChg>
        <pc:spChg chg="add mod">
          <ac:chgData name="MCCONNELL, Ash" userId="S::mccoaz@austin.org.au::cd27e886-f200-41a0-9232-a6a4fcb2acae" providerId="AD" clId="Web-{E9C292AF-E77D-4BFE-02A4-52F9944D2F54}" dt="2023-01-13T04:06:40.487" v="119" actId="20577"/>
          <ac:spMkLst>
            <pc:docMk/>
            <pc:sldMk cId="2078893192" sldId="2145705545"/>
            <ac:spMk id="5" creationId="{F6EE57A7-D0E5-069B-C4EE-21DA777B07FA}"/>
          </ac:spMkLst>
        </pc:spChg>
        <pc:spChg chg="mod">
          <ac:chgData name="MCCONNELL, Ash" userId="S::mccoaz@austin.org.au::cd27e886-f200-41a0-9232-a6a4fcb2acae" providerId="AD" clId="Web-{E9C292AF-E77D-4BFE-02A4-52F9944D2F54}" dt="2023-01-13T04:06:56.051" v="121" actId="20577"/>
          <ac:spMkLst>
            <pc:docMk/>
            <pc:sldMk cId="2078893192" sldId="2145705545"/>
            <ac:spMk id="6" creationId="{38A06DC0-B45C-652B-D047-CACAEDFB2878}"/>
          </ac:spMkLst>
        </pc:spChg>
        <pc:spChg chg="add del">
          <ac:chgData name="MCCONNELL, Ash" userId="S::mccoaz@austin.org.au::cd27e886-f200-41a0-9232-a6a4fcb2acae" providerId="AD" clId="Web-{E9C292AF-E77D-4BFE-02A4-52F9944D2F54}" dt="2023-01-13T04:06:35.159" v="117"/>
          <ac:spMkLst>
            <pc:docMk/>
            <pc:sldMk cId="2078893192" sldId="2145705545"/>
            <ac:spMk id="8" creationId="{645FFE18-3B20-923C-8116-1819B38570D1}"/>
          </ac:spMkLst>
        </pc:spChg>
        <pc:spChg chg="add mod">
          <ac:chgData name="MCCONNELL, Ash" userId="S::mccoaz@austin.org.au::cd27e886-f200-41a0-9232-a6a4fcb2acae" providerId="AD" clId="Web-{E9C292AF-E77D-4BFE-02A4-52F9944D2F54}" dt="2023-01-13T04:07:32.240" v="133" actId="20577"/>
          <ac:spMkLst>
            <pc:docMk/>
            <pc:sldMk cId="2078893192" sldId="2145705545"/>
            <ac:spMk id="36" creationId="{EB822F69-F2A0-5A75-C620-840E7724DA8E}"/>
          </ac:spMkLst>
        </pc:spChg>
        <pc:graphicFrameChg chg="add mod">
          <ac:chgData name="MCCONNELL, Ash" userId="S::mccoaz@austin.org.au::cd27e886-f200-41a0-9232-a6a4fcb2acae" providerId="AD" clId="Web-{E9C292AF-E77D-4BFE-02A4-52F9944D2F54}" dt="2023-01-13T04:07:10.692" v="124" actId="1076"/>
          <ac:graphicFrameMkLst>
            <pc:docMk/>
            <pc:sldMk cId="2078893192" sldId="2145705545"/>
            <ac:graphicFrameMk id="10" creationId="{2D66199D-BF14-6DEC-292B-C0091D688469}"/>
          </ac:graphicFrameMkLst>
        </pc:graphicFrameChg>
      </pc:sldChg>
    </pc:docChg>
  </pc:docChgLst>
  <pc:docChgLst>
    <pc:chgData name="KHATRI, Priya" userId="103b5e25-86ee-45c8-8f85-c5beb2bb063b" providerId="ADAL" clId="{B84C1F4D-16D2-4A33-85B3-152312ABB85D}"/>
    <pc:docChg chg="undo custSel addSld delSld modSld sldOrd">
      <pc:chgData name="KHATRI, Priya" userId="103b5e25-86ee-45c8-8f85-c5beb2bb063b" providerId="ADAL" clId="{B84C1F4D-16D2-4A33-85B3-152312ABB85D}" dt="2023-01-19T09:21:36.789" v="684" actId="20577"/>
      <pc:docMkLst>
        <pc:docMk/>
      </pc:docMkLst>
      <pc:sldChg chg="modSp mod">
        <pc:chgData name="KHATRI, Priya" userId="103b5e25-86ee-45c8-8f85-c5beb2bb063b" providerId="ADAL" clId="{B84C1F4D-16D2-4A33-85B3-152312ABB85D}" dt="2023-01-19T09:21:36.789" v="684" actId="20577"/>
        <pc:sldMkLst>
          <pc:docMk/>
          <pc:sldMk cId="2953619381" sldId="256"/>
        </pc:sldMkLst>
        <pc:spChg chg="mod">
          <ac:chgData name="KHATRI, Priya" userId="103b5e25-86ee-45c8-8f85-c5beb2bb063b" providerId="ADAL" clId="{B84C1F4D-16D2-4A33-85B3-152312ABB85D}" dt="2023-01-18T04:40:49.039" v="29" actId="14100"/>
          <ac:spMkLst>
            <pc:docMk/>
            <pc:sldMk cId="2953619381" sldId="256"/>
            <ac:spMk id="2" creationId="{E71BD9C6-EFE5-2622-6ADE-3AB8DDD1D0A7}"/>
          </ac:spMkLst>
        </pc:spChg>
        <pc:spChg chg="mod">
          <ac:chgData name="KHATRI, Priya" userId="103b5e25-86ee-45c8-8f85-c5beb2bb063b" providerId="ADAL" clId="{B84C1F4D-16D2-4A33-85B3-152312ABB85D}" dt="2023-01-18T04:41:17.365" v="41" actId="404"/>
          <ac:spMkLst>
            <pc:docMk/>
            <pc:sldMk cId="2953619381" sldId="256"/>
            <ac:spMk id="21" creationId="{3A2E13A0-4FBB-44F9-2551-51B8B0F94C54}"/>
          </ac:spMkLst>
        </pc:spChg>
        <pc:spChg chg="mod">
          <ac:chgData name="KHATRI, Priya" userId="103b5e25-86ee-45c8-8f85-c5beb2bb063b" providerId="ADAL" clId="{B84C1F4D-16D2-4A33-85B3-152312ABB85D}" dt="2023-01-18T04:41:37.790" v="85" actId="20577"/>
          <ac:spMkLst>
            <pc:docMk/>
            <pc:sldMk cId="2953619381" sldId="256"/>
            <ac:spMk id="26" creationId="{4796F3E0-9D56-3C89-E258-BD72FA36D483}"/>
          </ac:spMkLst>
        </pc:spChg>
        <pc:spChg chg="mod">
          <ac:chgData name="KHATRI, Priya" userId="103b5e25-86ee-45c8-8f85-c5beb2bb063b" providerId="ADAL" clId="{B84C1F4D-16D2-4A33-85B3-152312ABB85D}" dt="2023-01-19T09:21:36.789" v="684" actId="20577"/>
          <ac:spMkLst>
            <pc:docMk/>
            <pc:sldMk cId="2953619381" sldId="256"/>
            <ac:spMk id="27" creationId="{DD7E629E-959E-0A87-15AE-743711DCD719}"/>
          </ac:spMkLst>
        </pc:spChg>
        <pc:spChg chg="mod">
          <ac:chgData name="KHATRI, Priya" userId="103b5e25-86ee-45c8-8f85-c5beb2bb063b" providerId="ADAL" clId="{B84C1F4D-16D2-4A33-85B3-152312ABB85D}" dt="2023-01-18T04:42:21.642" v="167" actId="20577"/>
          <ac:spMkLst>
            <pc:docMk/>
            <pc:sldMk cId="2953619381" sldId="256"/>
            <ac:spMk id="28" creationId="{0332BAE8-B906-4ECC-382E-BD4D0C2156B7}"/>
          </ac:spMkLst>
        </pc:spChg>
      </pc:sldChg>
      <pc:sldChg chg="addSp delSp modSp del mod ord">
        <pc:chgData name="KHATRI, Priya" userId="103b5e25-86ee-45c8-8f85-c5beb2bb063b" providerId="ADAL" clId="{B84C1F4D-16D2-4A33-85B3-152312ABB85D}" dt="2023-01-19T08:48:18.117" v="262" actId="47"/>
        <pc:sldMkLst>
          <pc:docMk/>
          <pc:sldMk cId="959382958" sldId="264"/>
        </pc:sldMkLst>
        <pc:spChg chg="del">
          <ac:chgData name="KHATRI, Priya" userId="103b5e25-86ee-45c8-8f85-c5beb2bb063b" providerId="ADAL" clId="{B84C1F4D-16D2-4A33-85B3-152312ABB85D}" dt="2023-01-19T08:47:54.143" v="257" actId="478"/>
          <ac:spMkLst>
            <pc:docMk/>
            <pc:sldMk cId="959382958" sldId="264"/>
            <ac:spMk id="2" creationId="{61B76BE7-DDF6-459B-A014-D5A7C54F7C74}"/>
          </ac:spMkLst>
        </pc:spChg>
        <pc:spChg chg="del">
          <ac:chgData name="KHATRI, Priya" userId="103b5e25-86ee-45c8-8f85-c5beb2bb063b" providerId="ADAL" clId="{B84C1F4D-16D2-4A33-85B3-152312ABB85D}" dt="2023-01-19T08:47:51.177" v="256" actId="478"/>
          <ac:spMkLst>
            <pc:docMk/>
            <pc:sldMk cId="959382958" sldId="264"/>
            <ac:spMk id="3" creationId="{302DFF3D-98EE-4073-BE88-FEAADFFD0A8E}"/>
          </ac:spMkLst>
        </pc:spChg>
        <pc:spChg chg="add del mod">
          <ac:chgData name="KHATRI, Priya" userId="103b5e25-86ee-45c8-8f85-c5beb2bb063b" providerId="ADAL" clId="{B84C1F4D-16D2-4A33-85B3-152312ABB85D}" dt="2023-01-19T08:47:59.171" v="258" actId="478"/>
          <ac:spMkLst>
            <pc:docMk/>
            <pc:sldMk cId="959382958" sldId="264"/>
            <ac:spMk id="5" creationId="{8AC9F169-7385-4455-8AE2-D8B518713FD9}"/>
          </ac:spMkLst>
        </pc:spChg>
        <pc:spChg chg="add mod">
          <ac:chgData name="KHATRI, Priya" userId="103b5e25-86ee-45c8-8f85-c5beb2bb063b" providerId="ADAL" clId="{B84C1F4D-16D2-4A33-85B3-152312ABB85D}" dt="2023-01-19T08:48:02.259" v="260"/>
          <ac:spMkLst>
            <pc:docMk/>
            <pc:sldMk cId="959382958" sldId="264"/>
            <ac:spMk id="7" creationId="{9E138887-F152-4058-9AB4-7E96B7EFD9CE}"/>
          </ac:spMkLst>
        </pc:spChg>
      </pc:sldChg>
      <pc:sldChg chg="add del ord">
        <pc:chgData name="KHATRI, Priya" userId="103b5e25-86ee-45c8-8f85-c5beb2bb063b" providerId="ADAL" clId="{B84C1F4D-16D2-4A33-85B3-152312ABB85D}" dt="2023-01-19T09:19:02.500" v="476" actId="47"/>
        <pc:sldMkLst>
          <pc:docMk/>
          <pc:sldMk cId="1119595751" sldId="269"/>
        </pc:sldMkLst>
      </pc:sldChg>
      <pc:sldChg chg="add del">
        <pc:chgData name="KHATRI, Priya" userId="103b5e25-86ee-45c8-8f85-c5beb2bb063b" providerId="ADAL" clId="{B84C1F4D-16D2-4A33-85B3-152312ABB85D}" dt="2023-01-19T09:19:27.508" v="480" actId="47"/>
        <pc:sldMkLst>
          <pc:docMk/>
          <pc:sldMk cId="656648694" sldId="270"/>
        </pc:sldMkLst>
      </pc:sldChg>
      <pc:sldChg chg="modSp del mod">
        <pc:chgData name="KHATRI, Priya" userId="103b5e25-86ee-45c8-8f85-c5beb2bb063b" providerId="ADAL" clId="{B84C1F4D-16D2-4A33-85B3-152312ABB85D}" dt="2023-01-19T08:33:55.825" v="235" actId="47"/>
        <pc:sldMkLst>
          <pc:docMk/>
          <pc:sldMk cId="2156134588" sldId="2145705531"/>
        </pc:sldMkLst>
        <pc:spChg chg="mod">
          <ac:chgData name="KHATRI, Priya" userId="103b5e25-86ee-45c8-8f85-c5beb2bb063b" providerId="ADAL" clId="{B84C1F4D-16D2-4A33-85B3-152312ABB85D}" dt="2023-01-18T04:57:28.680" v="199" actId="1076"/>
          <ac:spMkLst>
            <pc:docMk/>
            <pc:sldMk cId="2156134588" sldId="2145705531"/>
            <ac:spMk id="40" creationId="{2F8D8297-8D9D-4829-A32D-548FD881EDA8}"/>
          </ac:spMkLst>
        </pc:spChg>
        <pc:graphicFrameChg chg="mod">
          <ac:chgData name="KHATRI, Priya" userId="103b5e25-86ee-45c8-8f85-c5beb2bb063b" providerId="ADAL" clId="{B84C1F4D-16D2-4A33-85B3-152312ABB85D}" dt="2023-01-18T04:56:17.288" v="193" actId="1076"/>
          <ac:graphicFrameMkLst>
            <pc:docMk/>
            <pc:sldMk cId="2156134588" sldId="2145705531"/>
            <ac:graphicFrameMk id="26" creationId="{26F2CFCE-DF28-4BE3-8DF8-44D2C2F36415}"/>
          </ac:graphicFrameMkLst>
        </pc:graphicFrameChg>
      </pc:sldChg>
      <pc:sldChg chg="addSp delSp modSp mod">
        <pc:chgData name="KHATRI, Priya" userId="103b5e25-86ee-45c8-8f85-c5beb2bb063b" providerId="ADAL" clId="{B84C1F4D-16D2-4A33-85B3-152312ABB85D}" dt="2023-01-19T09:18:43.801" v="475" actId="403"/>
        <pc:sldMkLst>
          <pc:docMk/>
          <pc:sldMk cId="2443120748" sldId="2145705532"/>
        </pc:sldMkLst>
        <pc:spChg chg="add mod">
          <ac:chgData name="KHATRI, Priya" userId="103b5e25-86ee-45c8-8f85-c5beb2bb063b" providerId="ADAL" clId="{B84C1F4D-16D2-4A33-85B3-152312ABB85D}" dt="2023-01-19T09:18:24.999" v="472" actId="1076"/>
          <ac:spMkLst>
            <pc:docMk/>
            <pc:sldMk cId="2443120748" sldId="2145705532"/>
            <ac:spMk id="4" creationId="{CFA4A8FA-62C6-43EC-9031-1F849B7901C0}"/>
          </ac:spMkLst>
        </pc:spChg>
        <pc:spChg chg="add mod">
          <ac:chgData name="KHATRI, Priya" userId="103b5e25-86ee-45c8-8f85-c5beb2bb063b" providerId="ADAL" clId="{B84C1F4D-16D2-4A33-85B3-152312ABB85D}" dt="2023-01-19T09:18:29.722" v="473" actId="1076"/>
          <ac:spMkLst>
            <pc:docMk/>
            <pc:sldMk cId="2443120748" sldId="2145705532"/>
            <ac:spMk id="5" creationId="{DF7D7367-2311-40CA-B162-CDB293E91F64}"/>
          </ac:spMkLst>
        </pc:spChg>
        <pc:spChg chg="del mod">
          <ac:chgData name="KHATRI, Priya" userId="103b5e25-86ee-45c8-8f85-c5beb2bb063b" providerId="ADAL" clId="{B84C1F4D-16D2-4A33-85B3-152312ABB85D}" dt="2023-01-19T08:34:33.156" v="244"/>
          <ac:spMkLst>
            <pc:docMk/>
            <pc:sldMk cId="2443120748" sldId="2145705532"/>
            <ac:spMk id="6" creationId="{1B74C42D-7193-49B0-9494-FCA9530E45C9}"/>
          </ac:spMkLst>
        </pc:spChg>
        <pc:spChg chg="del mod">
          <ac:chgData name="KHATRI, Priya" userId="103b5e25-86ee-45c8-8f85-c5beb2bb063b" providerId="ADAL" clId="{B84C1F4D-16D2-4A33-85B3-152312ABB85D}" dt="2023-01-19T09:13:41.877" v="294" actId="478"/>
          <ac:spMkLst>
            <pc:docMk/>
            <pc:sldMk cId="2443120748" sldId="2145705532"/>
            <ac:spMk id="7" creationId="{AA7F9245-4E6E-4F0B-BE5B-02136F23BC9E}"/>
          </ac:spMkLst>
        </pc:spChg>
        <pc:graphicFrameChg chg="add del mod modGraphic">
          <ac:chgData name="KHATRI, Priya" userId="103b5e25-86ee-45c8-8f85-c5beb2bb063b" providerId="ADAL" clId="{B84C1F4D-16D2-4A33-85B3-152312ABB85D}" dt="2023-01-19T09:12:57.358" v="283" actId="478"/>
          <ac:graphicFrameMkLst>
            <pc:docMk/>
            <pc:sldMk cId="2443120748" sldId="2145705532"/>
            <ac:graphicFrameMk id="2" creationId="{9C174FB0-3B4E-484B-933A-92D12F63A3E5}"/>
          </ac:graphicFrameMkLst>
        </pc:graphicFrameChg>
        <pc:graphicFrameChg chg="add mod modGraphic">
          <ac:chgData name="KHATRI, Priya" userId="103b5e25-86ee-45c8-8f85-c5beb2bb063b" providerId="ADAL" clId="{B84C1F4D-16D2-4A33-85B3-152312ABB85D}" dt="2023-01-19T09:18:43.801" v="475" actId="403"/>
          <ac:graphicFrameMkLst>
            <pc:docMk/>
            <pc:sldMk cId="2443120748" sldId="2145705532"/>
            <ac:graphicFrameMk id="3" creationId="{3EC40B2B-9ED0-46C3-9E4C-943B8A353E65}"/>
          </ac:graphicFrameMkLst>
        </pc:graphicFrameChg>
      </pc:sldChg>
      <pc:sldChg chg="modSp del">
        <pc:chgData name="KHATRI, Priya" userId="103b5e25-86ee-45c8-8f85-c5beb2bb063b" providerId="ADAL" clId="{B84C1F4D-16D2-4A33-85B3-152312ABB85D}" dt="2023-01-19T08:34:11.737" v="237" actId="47"/>
        <pc:sldMkLst>
          <pc:docMk/>
          <pc:sldMk cId="2003278752" sldId="2145705534"/>
        </pc:sldMkLst>
        <pc:spChg chg="mod">
          <ac:chgData name="KHATRI, Priya" userId="103b5e25-86ee-45c8-8f85-c5beb2bb063b" providerId="ADAL" clId="{B84C1F4D-16D2-4A33-85B3-152312ABB85D}" dt="2023-01-19T08:34:08.013" v="236" actId="20578"/>
          <ac:spMkLst>
            <pc:docMk/>
            <pc:sldMk cId="2003278752" sldId="2145705534"/>
            <ac:spMk id="2" creationId="{9A3492B0-2247-4FB7-A467-2CA505144BED}"/>
          </ac:spMkLst>
        </pc:spChg>
      </pc:sldChg>
      <pc:sldChg chg="del">
        <pc:chgData name="KHATRI, Priya" userId="103b5e25-86ee-45c8-8f85-c5beb2bb063b" providerId="ADAL" clId="{B84C1F4D-16D2-4A33-85B3-152312ABB85D}" dt="2023-01-18T04:44:07.627" v="168" actId="47"/>
        <pc:sldMkLst>
          <pc:docMk/>
          <pc:sldMk cId="1122366086" sldId="2145705543"/>
        </pc:sldMkLst>
      </pc:sldChg>
      <pc:sldChg chg="add del">
        <pc:chgData name="KHATRI, Priya" userId="103b5e25-86ee-45c8-8f85-c5beb2bb063b" providerId="ADAL" clId="{B84C1F4D-16D2-4A33-85B3-152312ABB85D}" dt="2023-01-18T04:44:22.089" v="171" actId="47"/>
        <pc:sldMkLst>
          <pc:docMk/>
          <pc:sldMk cId="3191965273" sldId="2145705544"/>
        </pc:sldMkLst>
      </pc:sldChg>
      <pc:sldChg chg="addSp delSp modSp mod">
        <pc:chgData name="KHATRI, Priya" userId="103b5e25-86ee-45c8-8f85-c5beb2bb063b" providerId="ADAL" clId="{B84C1F4D-16D2-4A33-85B3-152312ABB85D}" dt="2023-01-19T09:11:29.631" v="275"/>
        <pc:sldMkLst>
          <pc:docMk/>
          <pc:sldMk cId="2078893192" sldId="2145705545"/>
        </pc:sldMkLst>
        <pc:spChg chg="add del mod">
          <ac:chgData name="KHATRI, Priya" userId="103b5e25-86ee-45c8-8f85-c5beb2bb063b" providerId="ADAL" clId="{B84C1F4D-16D2-4A33-85B3-152312ABB85D}" dt="2023-01-19T09:10:46.297" v="266" actId="21"/>
          <ac:spMkLst>
            <pc:docMk/>
            <pc:sldMk cId="2078893192" sldId="2145705545"/>
            <ac:spMk id="2" creationId="{75B06580-7C11-4132-93E8-C2D735DFC79F}"/>
          </ac:spMkLst>
        </pc:spChg>
        <pc:spChg chg="mod">
          <ac:chgData name="KHATRI, Priya" userId="103b5e25-86ee-45c8-8f85-c5beb2bb063b" providerId="ADAL" clId="{B84C1F4D-16D2-4A33-85B3-152312ABB85D}" dt="2023-01-18T04:57:17.592" v="198"/>
          <ac:spMkLst>
            <pc:docMk/>
            <pc:sldMk cId="2078893192" sldId="2145705545"/>
            <ac:spMk id="6" creationId="{38A06DC0-B45C-652B-D047-CACAEDFB2878}"/>
          </ac:spMkLst>
        </pc:spChg>
        <pc:spChg chg="del mod">
          <ac:chgData name="KHATRI, Priya" userId="103b5e25-86ee-45c8-8f85-c5beb2bb063b" providerId="ADAL" clId="{B84C1F4D-16D2-4A33-85B3-152312ABB85D}" dt="2023-01-19T08:34:22.409" v="240"/>
          <ac:spMkLst>
            <pc:docMk/>
            <pc:sldMk cId="2078893192" sldId="2145705545"/>
            <ac:spMk id="36" creationId="{EB822F69-F2A0-5A75-C620-840E7724DA8E}"/>
          </ac:spMkLst>
        </pc:spChg>
        <pc:graphicFrameChg chg="mod modGraphic">
          <ac:chgData name="KHATRI, Priya" userId="103b5e25-86ee-45c8-8f85-c5beb2bb063b" providerId="ADAL" clId="{B84C1F4D-16D2-4A33-85B3-152312ABB85D}" dt="2023-01-19T09:11:29.631" v="275"/>
          <ac:graphicFrameMkLst>
            <pc:docMk/>
            <pc:sldMk cId="2078893192" sldId="2145705545"/>
            <ac:graphicFrameMk id="10" creationId="{2D66199D-BF14-6DEC-292B-C0091D688469}"/>
          </ac:graphicFrameMkLst>
        </pc:graphicFrameChg>
      </pc:sldChg>
      <pc:sldChg chg="new del">
        <pc:chgData name="KHATRI, Priya" userId="103b5e25-86ee-45c8-8f85-c5beb2bb063b" providerId="ADAL" clId="{B84C1F4D-16D2-4A33-85B3-152312ABB85D}" dt="2023-01-19T09:19:26.389" v="479" actId="47"/>
        <pc:sldMkLst>
          <pc:docMk/>
          <pc:sldMk cId="2882327201" sldId="2145705546"/>
        </pc:sldMkLst>
      </pc:sldChg>
      <pc:sldChg chg="modSp mod">
        <pc:chgData name="KHATRI, Priya" userId="103b5e25-86ee-45c8-8f85-c5beb2bb063b" providerId="ADAL" clId="{B84C1F4D-16D2-4A33-85B3-152312ABB85D}" dt="2023-01-19T09:21:14.401" v="676" actId="20577"/>
        <pc:sldMkLst>
          <pc:docMk/>
          <pc:sldMk cId="1462130374" sldId="2145705547"/>
        </pc:sldMkLst>
        <pc:spChg chg="mod">
          <ac:chgData name="KHATRI, Priya" userId="103b5e25-86ee-45c8-8f85-c5beb2bb063b" providerId="ADAL" clId="{B84C1F4D-16D2-4A33-85B3-152312ABB85D}" dt="2023-01-19T09:21:14.401" v="676" actId="20577"/>
          <ac:spMkLst>
            <pc:docMk/>
            <pc:sldMk cId="1462130374" sldId="2145705547"/>
            <ac:spMk id="5" creationId="{94DDCBBA-5475-481D-9647-DB6B6490254D}"/>
          </ac:spMkLst>
        </pc:spChg>
      </pc:sldChg>
      <pc:sldMasterChg chg="delSldLayout">
        <pc:chgData name="KHATRI, Priya" userId="103b5e25-86ee-45c8-8f85-c5beb2bb063b" providerId="ADAL" clId="{B84C1F4D-16D2-4A33-85B3-152312ABB85D}" dt="2023-01-19T09:19:27.508" v="480" actId="47"/>
        <pc:sldMasterMkLst>
          <pc:docMk/>
          <pc:sldMasterMk cId="3636817203" sldId="2147483648"/>
        </pc:sldMasterMkLst>
        <pc:sldLayoutChg chg="del">
          <pc:chgData name="KHATRI, Priya" userId="103b5e25-86ee-45c8-8f85-c5beb2bb063b" providerId="ADAL" clId="{B84C1F4D-16D2-4A33-85B3-152312ABB85D}" dt="2023-01-19T09:19:27.508" v="480" actId="47"/>
          <pc:sldLayoutMkLst>
            <pc:docMk/>
            <pc:sldMasterMk cId="3636817203" sldId="2147483648"/>
            <pc:sldLayoutMk cId="3047755022" sldId="2147483677"/>
          </pc:sldLayoutMkLst>
        </pc:sldLayoutChg>
      </pc:sldMasterChg>
    </pc:docChg>
  </pc:docChgLst>
  <pc:docChgLst>
    <pc:chgData name="CAPPER, Naomi" userId="S::cappnz@austin.org.au::50a964f7-2490-4f86-87d1-380033fd4762" providerId="AD" clId="Web-{E5843604-358B-74B8-E702-8D0205AB3026}"/>
    <pc:docChg chg="modSld">
      <pc:chgData name="CAPPER, Naomi" userId="S::cappnz@austin.org.au::50a964f7-2490-4f86-87d1-380033fd4762" providerId="AD" clId="Web-{E5843604-358B-74B8-E702-8D0205AB3026}" dt="2024-05-31T23:43:05.085" v="3" actId="20577"/>
      <pc:docMkLst>
        <pc:docMk/>
      </pc:docMkLst>
      <pc:sldChg chg="modSp">
        <pc:chgData name="CAPPER, Naomi" userId="S::cappnz@austin.org.au::50a964f7-2490-4f86-87d1-380033fd4762" providerId="AD" clId="Web-{E5843604-358B-74B8-E702-8D0205AB3026}" dt="2024-05-31T23:42:39.100" v="1"/>
        <pc:sldMkLst>
          <pc:docMk/>
          <pc:sldMk cId="1641062096" sldId="2145705580"/>
        </pc:sldMkLst>
        <pc:graphicFrameChg chg="modGraphic">
          <ac:chgData name="CAPPER, Naomi" userId="S::cappnz@austin.org.au::50a964f7-2490-4f86-87d1-380033fd4762" providerId="AD" clId="Web-{E5843604-358B-74B8-E702-8D0205AB3026}" dt="2024-05-31T23:42:39.100" v="1"/>
          <ac:graphicFrameMkLst>
            <pc:docMk/>
            <pc:sldMk cId="1641062096" sldId="2145705580"/>
            <ac:graphicFrameMk id="5" creationId="{00000000-0000-0000-0000-000000000000}"/>
          </ac:graphicFrameMkLst>
        </pc:graphicFrameChg>
      </pc:sldChg>
      <pc:sldChg chg="modSp">
        <pc:chgData name="CAPPER, Naomi" userId="S::cappnz@austin.org.au::50a964f7-2490-4f86-87d1-380033fd4762" providerId="AD" clId="Web-{E5843604-358B-74B8-E702-8D0205AB3026}" dt="2024-05-31T23:43:05.085" v="3" actId="20577"/>
        <pc:sldMkLst>
          <pc:docMk/>
          <pc:sldMk cId="2394897099" sldId="2145705584"/>
        </pc:sldMkLst>
        <pc:spChg chg="mod">
          <ac:chgData name="CAPPER, Naomi" userId="S::cappnz@austin.org.au::50a964f7-2490-4f86-87d1-380033fd4762" providerId="AD" clId="Web-{E5843604-358B-74B8-E702-8D0205AB3026}" dt="2024-05-31T23:43:05.085" v="3" actId="20577"/>
          <ac:spMkLst>
            <pc:docMk/>
            <pc:sldMk cId="2394897099" sldId="2145705584"/>
            <ac:spMk id="4" creationId="{00000000-0000-0000-0000-000000000000}"/>
          </ac:spMkLst>
        </pc:spChg>
      </pc:sldChg>
    </pc:docChg>
  </pc:docChgLst>
  <pc:docChgLst>
    <pc:chgData name="MCCONNELL, Ash" userId="cd27e886-f200-41a0-9232-a6a4fcb2acae" providerId="ADAL" clId="{518CDE72-4E3F-486F-9B5F-C3E7076F8DAA}"/>
    <pc:docChg chg="custSel modSld">
      <pc:chgData name="MCCONNELL, Ash" userId="cd27e886-f200-41a0-9232-a6a4fcb2acae" providerId="ADAL" clId="{518CDE72-4E3F-486F-9B5F-C3E7076F8DAA}" dt="2023-01-25T02:42:37.344" v="302" actId="20577"/>
      <pc:docMkLst>
        <pc:docMk/>
      </pc:docMkLst>
      <pc:sldChg chg="modSp mod">
        <pc:chgData name="MCCONNELL, Ash" userId="cd27e886-f200-41a0-9232-a6a4fcb2acae" providerId="ADAL" clId="{518CDE72-4E3F-486F-9B5F-C3E7076F8DAA}" dt="2023-01-25T02:40:02.431" v="32" actId="20577"/>
        <pc:sldMkLst>
          <pc:docMk/>
          <pc:sldMk cId="1372698308" sldId="2145705540"/>
        </pc:sldMkLst>
        <pc:spChg chg="mod">
          <ac:chgData name="MCCONNELL, Ash" userId="cd27e886-f200-41a0-9232-a6a4fcb2acae" providerId="ADAL" clId="{518CDE72-4E3F-486F-9B5F-C3E7076F8DAA}" dt="2023-01-25T02:40:02.431" v="32" actId="20577"/>
          <ac:spMkLst>
            <pc:docMk/>
            <pc:sldMk cId="1372698308" sldId="2145705540"/>
            <ac:spMk id="2" creationId="{A09BD059-AE65-4870-9DB4-2DAD27367125}"/>
          </ac:spMkLst>
        </pc:spChg>
        <pc:spChg chg="mod">
          <ac:chgData name="MCCONNELL, Ash" userId="cd27e886-f200-41a0-9232-a6a4fcb2acae" providerId="ADAL" clId="{518CDE72-4E3F-486F-9B5F-C3E7076F8DAA}" dt="2023-01-25T02:39:57.449" v="18" actId="20577"/>
          <ac:spMkLst>
            <pc:docMk/>
            <pc:sldMk cId="1372698308" sldId="2145705540"/>
            <ac:spMk id="3" creationId="{FBB1365A-9A1F-4062-BED2-16580D41D2A6}"/>
          </ac:spMkLst>
        </pc:spChg>
      </pc:sldChg>
      <pc:sldChg chg="delSp modSp mod">
        <pc:chgData name="MCCONNELL, Ash" userId="cd27e886-f200-41a0-9232-a6a4fcb2acae" providerId="ADAL" clId="{518CDE72-4E3F-486F-9B5F-C3E7076F8DAA}" dt="2023-01-25T02:41:20.838" v="147" actId="478"/>
        <pc:sldMkLst>
          <pc:docMk/>
          <pc:sldMk cId="2957516703" sldId="2145705542"/>
        </pc:sldMkLst>
        <pc:spChg chg="mod">
          <ac:chgData name="MCCONNELL, Ash" userId="cd27e886-f200-41a0-9232-a6a4fcb2acae" providerId="ADAL" clId="{518CDE72-4E3F-486F-9B5F-C3E7076F8DAA}" dt="2023-01-25T02:40:25.753" v="46" actId="20577"/>
          <ac:spMkLst>
            <pc:docMk/>
            <pc:sldMk cId="2957516703" sldId="2145705542"/>
            <ac:spMk id="4" creationId="{9E13986E-79BC-4F47-9D02-EA317459C552}"/>
          </ac:spMkLst>
        </pc:spChg>
        <pc:spChg chg="mod">
          <ac:chgData name="MCCONNELL, Ash" userId="cd27e886-f200-41a0-9232-a6a4fcb2acae" providerId="ADAL" clId="{518CDE72-4E3F-486F-9B5F-C3E7076F8DAA}" dt="2023-01-25T02:41:17.180" v="146" actId="20577"/>
          <ac:spMkLst>
            <pc:docMk/>
            <pc:sldMk cId="2957516703" sldId="2145705542"/>
            <ac:spMk id="5" creationId="{3492A90A-60DB-4FBC-950A-C9726BAD1689}"/>
          </ac:spMkLst>
        </pc:spChg>
        <pc:picChg chg="del">
          <ac:chgData name="MCCONNELL, Ash" userId="cd27e886-f200-41a0-9232-a6a4fcb2acae" providerId="ADAL" clId="{518CDE72-4E3F-486F-9B5F-C3E7076F8DAA}" dt="2023-01-25T02:41:20.838" v="147" actId="478"/>
          <ac:picMkLst>
            <pc:docMk/>
            <pc:sldMk cId="2957516703" sldId="2145705542"/>
            <ac:picMk id="2" creationId="{BF410480-3D38-020C-81B8-9D94E3EBC3CA}"/>
          </ac:picMkLst>
        </pc:picChg>
      </pc:sldChg>
      <pc:sldChg chg="modSp mod">
        <pc:chgData name="MCCONNELL, Ash" userId="cd27e886-f200-41a0-9232-a6a4fcb2acae" providerId="ADAL" clId="{518CDE72-4E3F-486F-9B5F-C3E7076F8DAA}" dt="2023-01-25T02:41:54.745" v="202" actId="20577"/>
        <pc:sldMkLst>
          <pc:docMk/>
          <pc:sldMk cId="2078893192" sldId="2145705545"/>
        </pc:sldMkLst>
        <pc:spChg chg="mod">
          <ac:chgData name="MCCONNELL, Ash" userId="cd27e886-f200-41a0-9232-a6a4fcb2acae" providerId="ADAL" clId="{518CDE72-4E3F-486F-9B5F-C3E7076F8DAA}" dt="2023-01-25T02:41:42.074" v="179" actId="20577"/>
          <ac:spMkLst>
            <pc:docMk/>
            <pc:sldMk cId="2078893192" sldId="2145705545"/>
            <ac:spMk id="5" creationId="{F6EE57A7-D0E5-069B-C4EE-21DA777B07FA}"/>
          </ac:spMkLst>
        </pc:spChg>
        <pc:spChg chg="mod">
          <ac:chgData name="MCCONNELL, Ash" userId="cd27e886-f200-41a0-9232-a6a4fcb2acae" providerId="ADAL" clId="{518CDE72-4E3F-486F-9B5F-C3E7076F8DAA}" dt="2023-01-25T02:41:54.745" v="202" actId="20577"/>
          <ac:spMkLst>
            <pc:docMk/>
            <pc:sldMk cId="2078893192" sldId="2145705545"/>
            <ac:spMk id="6" creationId="{38A06DC0-B45C-652B-D047-CACAEDFB2878}"/>
          </ac:spMkLst>
        </pc:spChg>
        <pc:graphicFrameChg chg="mod">
          <ac:chgData name="MCCONNELL, Ash" userId="cd27e886-f200-41a0-9232-a6a4fcb2acae" providerId="ADAL" clId="{518CDE72-4E3F-486F-9B5F-C3E7076F8DAA}" dt="2023-01-25T02:41:38.548" v="171" actId="20577"/>
          <ac:graphicFrameMkLst>
            <pc:docMk/>
            <pc:sldMk cId="2078893192" sldId="2145705545"/>
            <ac:graphicFrameMk id="10" creationId="{2D66199D-BF14-6DEC-292B-C0091D688469}"/>
          </ac:graphicFrameMkLst>
        </pc:graphicFrameChg>
      </pc:sldChg>
      <pc:sldChg chg="modSp mod">
        <pc:chgData name="MCCONNELL, Ash" userId="cd27e886-f200-41a0-9232-a6a4fcb2acae" providerId="ADAL" clId="{518CDE72-4E3F-486F-9B5F-C3E7076F8DAA}" dt="2023-01-25T02:42:37.344" v="302" actId="20577"/>
        <pc:sldMkLst>
          <pc:docMk/>
          <pc:sldMk cId="1462130374" sldId="2145705547"/>
        </pc:sldMkLst>
        <pc:spChg chg="mod">
          <ac:chgData name="MCCONNELL, Ash" userId="cd27e886-f200-41a0-9232-a6a4fcb2acae" providerId="ADAL" clId="{518CDE72-4E3F-486F-9B5F-C3E7076F8DAA}" dt="2023-01-25T02:42:37.344" v="302" actId="20577"/>
          <ac:spMkLst>
            <pc:docMk/>
            <pc:sldMk cId="1462130374" sldId="2145705547"/>
            <ac:spMk id="5" creationId="{94DDCBBA-5475-481D-9647-DB6B6490254D}"/>
          </ac:spMkLst>
        </pc:spChg>
      </pc:sldChg>
      <pc:sldChg chg="modSp mod">
        <pc:chgData name="MCCONNELL, Ash" userId="cd27e886-f200-41a0-9232-a6a4fcb2acae" providerId="ADAL" clId="{518CDE72-4E3F-486F-9B5F-C3E7076F8DAA}" dt="2023-01-25T02:42:06.121" v="215" actId="20577"/>
        <pc:sldMkLst>
          <pc:docMk/>
          <pc:sldMk cId="2014832876" sldId="2145705548"/>
        </pc:sldMkLst>
        <pc:spChg chg="mod">
          <ac:chgData name="MCCONNELL, Ash" userId="cd27e886-f200-41a0-9232-a6a4fcb2acae" providerId="ADAL" clId="{518CDE72-4E3F-486F-9B5F-C3E7076F8DAA}" dt="2023-01-25T02:42:06.121" v="215" actId="20577"/>
          <ac:spMkLst>
            <pc:docMk/>
            <pc:sldMk cId="2014832876" sldId="2145705548"/>
            <ac:spMk id="3" creationId="{4ED3E586-905E-C261-C015-05A1E63515CC}"/>
          </ac:spMkLst>
        </pc:spChg>
      </pc:sldChg>
      <pc:sldChg chg="modSp mod">
        <pc:chgData name="MCCONNELL, Ash" userId="cd27e886-f200-41a0-9232-a6a4fcb2acae" providerId="ADAL" clId="{518CDE72-4E3F-486F-9B5F-C3E7076F8DAA}" dt="2023-01-25T02:42:21.214" v="261" actId="20577"/>
        <pc:sldMkLst>
          <pc:docMk/>
          <pc:sldMk cId="4079473465" sldId="2145705549"/>
        </pc:sldMkLst>
        <pc:spChg chg="mod">
          <ac:chgData name="MCCONNELL, Ash" userId="cd27e886-f200-41a0-9232-a6a4fcb2acae" providerId="ADAL" clId="{518CDE72-4E3F-486F-9B5F-C3E7076F8DAA}" dt="2023-01-25T02:42:21.214" v="261" actId="20577"/>
          <ac:spMkLst>
            <pc:docMk/>
            <pc:sldMk cId="4079473465" sldId="2145705549"/>
            <ac:spMk id="3" creationId="{E996A362-174D-6DF2-07D0-6D811EE311F1}"/>
          </ac:spMkLst>
        </pc:spChg>
        <pc:spChg chg="mod">
          <ac:chgData name="MCCONNELL, Ash" userId="cd27e886-f200-41a0-9232-a6a4fcb2acae" providerId="ADAL" clId="{518CDE72-4E3F-486F-9B5F-C3E7076F8DAA}" dt="2023-01-25T02:42:17.003" v="245" actId="20577"/>
          <ac:spMkLst>
            <pc:docMk/>
            <pc:sldMk cId="4079473465" sldId="2145705549"/>
            <ac:spMk id="7" creationId="{98D71048-E239-407B-842B-BB1CD60215B9}"/>
          </ac:spMkLst>
        </pc:spChg>
      </pc:sldChg>
      <pc:sldChg chg="modSp mod">
        <pc:chgData name="MCCONNELL, Ash" userId="cd27e886-f200-41a0-9232-a6a4fcb2acae" providerId="ADAL" clId="{518CDE72-4E3F-486F-9B5F-C3E7076F8DAA}" dt="2023-01-25T02:42:28.751" v="280" actId="20577"/>
        <pc:sldMkLst>
          <pc:docMk/>
          <pc:sldMk cId="2527737987" sldId="2145705552"/>
        </pc:sldMkLst>
        <pc:spChg chg="mod">
          <ac:chgData name="MCCONNELL, Ash" userId="cd27e886-f200-41a0-9232-a6a4fcb2acae" providerId="ADAL" clId="{518CDE72-4E3F-486F-9B5F-C3E7076F8DAA}" dt="2023-01-25T02:42:28.751" v="280" actId="20577"/>
          <ac:spMkLst>
            <pc:docMk/>
            <pc:sldMk cId="2527737987" sldId="2145705552"/>
            <ac:spMk id="10" creationId="{1C450813-C43A-8E4F-25E4-891397832411}"/>
          </ac:spMkLst>
        </pc:spChg>
      </pc:sldChg>
    </pc:docChg>
  </pc:docChgLst>
  <pc:docChgLst>
    <pc:chgData name="KHATRI, Priya" userId="S::khatpz@austin.org.au::103b5e25-86ee-45c8-8f85-c5beb2bb063b" providerId="AD" clId="Web-{ACFAD7AD-012C-4FAA-911F-2F3D36C27DE6}"/>
    <pc:docChg chg="modSld">
      <pc:chgData name="KHATRI, Priya" userId="S::khatpz@austin.org.au::103b5e25-86ee-45c8-8f85-c5beb2bb063b" providerId="AD" clId="Web-{ACFAD7AD-012C-4FAA-911F-2F3D36C27DE6}" dt="2023-01-30T04:02:13.417" v="28"/>
      <pc:docMkLst>
        <pc:docMk/>
      </pc:docMkLst>
      <pc:sldChg chg="modSp">
        <pc:chgData name="KHATRI, Priya" userId="S::khatpz@austin.org.au::103b5e25-86ee-45c8-8f85-c5beb2bb063b" providerId="AD" clId="Web-{ACFAD7AD-012C-4FAA-911F-2F3D36C27DE6}" dt="2023-01-30T04:02:13.417" v="28"/>
        <pc:sldMkLst>
          <pc:docMk/>
          <pc:sldMk cId="619085819" sldId="267"/>
        </pc:sldMkLst>
        <pc:graphicFrameChg chg="mod modGraphic">
          <ac:chgData name="KHATRI, Priya" userId="S::khatpz@austin.org.au::103b5e25-86ee-45c8-8f85-c5beb2bb063b" providerId="AD" clId="Web-{ACFAD7AD-012C-4FAA-911F-2F3D36C27DE6}" dt="2023-01-30T04:02:13.417" v="28"/>
          <ac:graphicFrameMkLst>
            <pc:docMk/>
            <pc:sldMk cId="619085819" sldId="267"/>
            <ac:graphicFrameMk id="15" creationId="{983E0AA1-995E-488E-AA93-EDDB85BFCBB9}"/>
          </ac:graphicFrameMkLst>
        </pc:graphicFrameChg>
      </pc:sldChg>
      <pc:sldChg chg="modSp">
        <pc:chgData name="KHATRI, Priya" userId="S::khatpz@austin.org.au::103b5e25-86ee-45c8-8f85-c5beb2bb063b" providerId="AD" clId="Web-{ACFAD7AD-012C-4FAA-911F-2F3D36C27DE6}" dt="2023-01-30T04:00:33.352" v="26" actId="20577"/>
        <pc:sldMkLst>
          <pc:docMk/>
          <pc:sldMk cId="3535072858" sldId="2145705541"/>
        </pc:sldMkLst>
        <pc:spChg chg="mod">
          <ac:chgData name="KHATRI, Priya" userId="S::khatpz@austin.org.au::103b5e25-86ee-45c8-8f85-c5beb2bb063b" providerId="AD" clId="Web-{ACFAD7AD-012C-4FAA-911F-2F3D36C27DE6}" dt="2023-01-30T04:00:33.352" v="26" actId="20577"/>
          <ac:spMkLst>
            <pc:docMk/>
            <pc:sldMk cId="3535072858" sldId="2145705541"/>
            <ac:spMk id="7" creationId="{EBF14DCE-F8BB-48CF-820C-7EB856F69021}"/>
          </ac:spMkLst>
        </pc:spChg>
      </pc:sldChg>
    </pc:docChg>
  </pc:docChgLst>
  <pc:docChgLst>
    <pc:chgData name="CAPPER, Naomi" userId="S::cappnz@austin.org.au::50a964f7-2490-4f86-87d1-380033fd4762" providerId="AD" clId="Web-{A6811EE3-8F82-CD56-63BA-002EB79AF74B}"/>
    <pc:docChg chg="modSld">
      <pc:chgData name="CAPPER, Naomi" userId="S::cappnz@austin.org.au::50a964f7-2490-4f86-87d1-380033fd4762" providerId="AD" clId="Web-{A6811EE3-8F82-CD56-63BA-002EB79AF74B}" dt="2024-08-03T01:47:52.677" v="17" actId="20577"/>
      <pc:docMkLst>
        <pc:docMk/>
      </pc:docMkLst>
      <pc:sldChg chg="modSp">
        <pc:chgData name="CAPPER, Naomi" userId="S::cappnz@austin.org.au::50a964f7-2490-4f86-87d1-380033fd4762" providerId="AD" clId="Web-{A6811EE3-8F82-CD56-63BA-002EB79AF74B}" dt="2024-08-03T01:47:52.677" v="17" actId="20577"/>
        <pc:sldMkLst>
          <pc:docMk/>
          <pc:sldMk cId="3076619013" sldId="2145705590"/>
        </pc:sldMkLst>
        <pc:spChg chg="mod">
          <ac:chgData name="CAPPER, Naomi" userId="S::cappnz@austin.org.au::50a964f7-2490-4f86-87d1-380033fd4762" providerId="AD" clId="Web-{A6811EE3-8F82-CD56-63BA-002EB79AF74B}" dt="2024-08-03T01:47:52.677" v="17" actId="20577"/>
          <ac:spMkLst>
            <pc:docMk/>
            <pc:sldMk cId="3076619013" sldId="2145705590"/>
            <ac:spMk id="4" creationId="{00000000-0000-0000-0000-000000000000}"/>
          </ac:spMkLst>
        </pc:spChg>
      </pc:sldChg>
    </pc:docChg>
  </pc:docChgLst>
  <pc:docChgLst>
    <pc:chgData name="MCCONNELL, Ash" userId="cd27e886-f200-41a0-9232-a6a4fcb2acae" providerId="ADAL" clId="{F7D7C942-A9F4-48F5-BAE8-36BF7ABE8091}"/>
    <pc:docChg chg="modSld">
      <pc:chgData name="MCCONNELL, Ash" userId="cd27e886-f200-41a0-9232-a6a4fcb2acae" providerId="ADAL" clId="{F7D7C942-A9F4-48F5-BAE8-36BF7ABE8091}" dt="2023-01-25T02:34:44.354" v="1" actId="1076"/>
      <pc:docMkLst>
        <pc:docMk/>
      </pc:docMkLst>
      <pc:sldChg chg="modSp mod">
        <pc:chgData name="MCCONNELL, Ash" userId="cd27e886-f200-41a0-9232-a6a4fcb2acae" providerId="ADAL" clId="{F7D7C942-A9F4-48F5-BAE8-36BF7ABE8091}" dt="2023-01-25T02:34:44.354" v="1" actId="1076"/>
        <pc:sldMkLst>
          <pc:docMk/>
          <pc:sldMk cId="2527737987" sldId="2145705552"/>
        </pc:sldMkLst>
        <pc:spChg chg="mod">
          <ac:chgData name="MCCONNELL, Ash" userId="cd27e886-f200-41a0-9232-a6a4fcb2acae" providerId="ADAL" clId="{F7D7C942-A9F4-48F5-BAE8-36BF7ABE8091}" dt="2023-01-25T02:34:44.354" v="1" actId="1076"/>
          <ac:spMkLst>
            <pc:docMk/>
            <pc:sldMk cId="2527737987" sldId="2145705552"/>
            <ac:spMk id="10" creationId="{1C450813-C43A-8E4F-25E4-89139783241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126371-2146-4C08-A0AD-357E6A70CB44}" type="doc">
      <dgm:prSet loTypeId="urn:microsoft.com/office/officeart/2005/8/layout/default" loCatId="list" qsTypeId="urn:microsoft.com/office/officeart/2005/8/quickstyle/simple1" qsCatId="simple" csTypeId="urn:microsoft.com/office/officeart/2005/8/colors/accent1_5" csCatId="accent1" phldr="1"/>
      <dgm:spPr/>
      <dgm:t>
        <a:bodyPr/>
        <a:lstStyle/>
        <a:p>
          <a:endParaRPr lang="en-US"/>
        </a:p>
      </dgm:t>
    </dgm:pt>
    <dgm:pt modelId="{8CC52C09-E8DF-4F17-8DAA-523449BB0976}">
      <dgm:prSet phldrT="[Text]"/>
      <dgm:spPr/>
      <dgm:t>
        <a:bodyPr/>
        <a:lstStyle/>
        <a:p>
          <a:r>
            <a:rPr lang="en-AU" altLang="en-US" dirty="0">
              <a:solidFill>
                <a:schemeClr val="bg1"/>
              </a:solidFill>
            </a:rPr>
            <a:t>Create a safe, inclusive, and respectful learning environment that encourages bold and curious approaches</a:t>
          </a:r>
          <a:endParaRPr lang="en-US" dirty="0">
            <a:solidFill>
              <a:schemeClr val="bg1"/>
            </a:solidFill>
          </a:endParaRPr>
        </a:p>
      </dgm:t>
    </dgm:pt>
    <dgm:pt modelId="{B1B47D89-2C05-4C6B-9B92-EA579D774579}" type="parTrans" cxnId="{766EBEE0-AFB1-41C3-8682-5C08B33AE45D}">
      <dgm:prSet/>
      <dgm:spPr/>
      <dgm:t>
        <a:bodyPr/>
        <a:lstStyle/>
        <a:p>
          <a:endParaRPr lang="en-US">
            <a:solidFill>
              <a:schemeClr val="bg1"/>
            </a:solidFill>
          </a:endParaRPr>
        </a:p>
      </dgm:t>
    </dgm:pt>
    <dgm:pt modelId="{845D7B65-4873-4B04-8537-EF4BE9F4D307}" type="sibTrans" cxnId="{766EBEE0-AFB1-41C3-8682-5C08B33AE45D}">
      <dgm:prSet/>
      <dgm:spPr/>
      <dgm:t>
        <a:bodyPr/>
        <a:lstStyle/>
        <a:p>
          <a:endParaRPr lang="en-US">
            <a:solidFill>
              <a:schemeClr val="bg1"/>
            </a:solidFill>
          </a:endParaRPr>
        </a:p>
      </dgm:t>
    </dgm:pt>
    <dgm:pt modelId="{50CCB831-8C2F-423D-824A-D2866737294C}">
      <dgm:prSet phldrT="[Text]"/>
      <dgm:spPr/>
      <dgm:t>
        <a:bodyPr/>
        <a:lstStyle/>
        <a:p>
          <a:r>
            <a:rPr lang="en-AU" altLang="en-US">
              <a:solidFill>
                <a:schemeClr val="bg1"/>
              </a:solidFill>
            </a:rPr>
            <a:t>Participate in open discussions without blame, valuing each contributor equally</a:t>
          </a:r>
          <a:endParaRPr lang="en-US" dirty="0">
            <a:solidFill>
              <a:schemeClr val="bg1"/>
            </a:solidFill>
          </a:endParaRPr>
        </a:p>
      </dgm:t>
    </dgm:pt>
    <dgm:pt modelId="{BD4707DB-7EC8-4D72-B0D8-56ABBBE7A7D2}" type="parTrans" cxnId="{8F583642-D1FB-43A0-909C-FB11DBA81E60}">
      <dgm:prSet/>
      <dgm:spPr/>
      <dgm:t>
        <a:bodyPr/>
        <a:lstStyle/>
        <a:p>
          <a:endParaRPr lang="en-US">
            <a:solidFill>
              <a:schemeClr val="bg1"/>
            </a:solidFill>
          </a:endParaRPr>
        </a:p>
      </dgm:t>
    </dgm:pt>
    <dgm:pt modelId="{13615363-19E2-4504-AEBC-3B63A6B07094}" type="sibTrans" cxnId="{8F583642-D1FB-43A0-909C-FB11DBA81E60}">
      <dgm:prSet/>
      <dgm:spPr/>
      <dgm:t>
        <a:bodyPr/>
        <a:lstStyle/>
        <a:p>
          <a:endParaRPr lang="en-US">
            <a:solidFill>
              <a:schemeClr val="bg1"/>
            </a:solidFill>
          </a:endParaRPr>
        </a:p>
      </dgm:t>
    </dgm:pt>
    <dgm:pt modelId="{A733C935-695F-440A-880E-CEE455C15111}">
      <dgm:prSet phldrT="[Text]"/>
      <dgm:spPr/>
      <dgm:t>
        <a:bodyPr/>
        <a:lstStyle/>
        <a:p>
          <a:r>
            <a:rPr lang="en-AU" altLang="en-US">
              <a:solidFill>
                <a:schemeClr val="bg1"/>
              </a:solidFill>
            </a:rPr>
            <a:t>Focus on addressing problems, not individuals or organisations</a:t>
          </a:r>
          <a:endParaRPr lang="en-US">
            <a:solidFill>
              <a:schemeClr val="bg1"/>
            </a:solidFill>
          </a:endParaRPr>
        </a:p>
      </dgm:t>
    </dgm:pt>
    <dgm:pt modelId="{B94E602C-1D15-4C44-BBF9-B02449E0103F}" type="parTrans" cxnId="{40A1CEEC-EFFC-4CEA-BB6D-38F537630F40}">
      <dgm:prSet/>
      <dgm:spPr/>
      <dgm:t>
        <a:bodyPr/>
        <a:lstStyle/>
        <a:p>
          <a:endParaRPr lang="en-US">
            <a:solidFill>
              <a:schemeClr val="bg1"/>
            </a:solidFill>
          </a:endParaRPr>
        </a:p>
      </dgm:t>
    </dgm:pt>
    <dgm:pt modelId="{A09FBAB6-C6D7-4158-8E12-F51A0B6709CC}" type="sibTrans" cxnId="{40A1CEEC-EFFC-4CEA-BB6D-38F537630F40}">
      <dgm:prSet/>
      <dgm:spPr/>
      <dgm:t>
        <a:bodyPr/>
        <a:lstStyle/>
        <a:p>
          <a:endParaRPr lang="en-US">
            <a:solidFill>
              <a:schemeClr val="bg1"/>
            </a:solidFill>
          </a:endParaRPr>
        </a:p>
      </dgm:t>
    </dgm:pt>
    <dgm:pt modelId="{2587B0FE-01AF-4AD9-AAD1-A3DF33341304}">
      <dgm:prSet phldrT="[Text]"/>
      <dgm:spPr/>
      <dgm:t>
        <a:bodyPr/>
        <a:lstStyle/>
        <a:p>
          <a:r>
            <a:rPr lang="en-AU" altLang="en-US">
              <a:solidFill>
                <a:schemeClr val="bg1"/>
              </a:solidFill>
            </a:rPr>
            <a:t>Maintain independence and objectivity</a:t>
          </a:r>
          <a:endParaRPr lang="en-US" dirty="0">
            <a:solidFill>
              <a:schemeClr val="bg1"/>
            </a:solidFill>
          </a:endParaRPr>
        </a:p>
      </dgm:t>
    </dgm:pt>
    <dgm:pt modelId="{AA239876-27A7-4F34-B6EB-56AA1F42A514}" type="parTrans" cxnId="{5F24FA10-C6EB-4FC3-8C17-785F6992E0A1}">
      <dgm:prSet/>
      <dgm:spPr/>
      <dgm:t>
        <a:bodyPr/>
        <a:lstStyle/>
        <a:p>
          <a:endParaRPr lang="en-US">
            <a:solidFill>
              <a:schemeClr val="bg1"/>
            </a:solidFill>
          </a:endParaRPr>
        </a:p>
      </dgm:t>
    </dgm:pt>
    <dgm:pt modelId="{91B04E65-FA54-40B1-88D7-CC1E0176EDED}" type="sibTrans" cxnId="{5F24FA10-C6EB-4FC3-8C17-785F6992E0A1}">
      <dgm:prSet/>
      <dgm:spPr/>
      <dgm:t>
        <a:bodyPr/>
        <a:lstStyle/>
        <a:p>
          <a:endParaRPr lang="en-US">
            <a:solidFill>
              <a:schemeClr val="bg1"/>
            </a:solidFill>
          </a:endParaRPr>
        </a:p>
      </dgm:t>
    </dgm:pt>
    <dgm:pt modelId="{1F0A3D71-F53A-478A-A17D-A0236A325AB9}">
      <dgm:prSet phldrT="[Text]"/>
      <dgm:spPr/>
      <dgm:t>
        <a:bodyPr/>
        <a:lstStyle/>
        <a:p>
          <a:r>
            <a:rPr lang="en-AU" altLang="en-US">
              <a:solidFill>
                <a:schemeClr val="bg1"/>
              </a:solidFill>
            </a:rPr>
            <a:t>Preserve confidentiality for consumers and families</a:t>
          </a:r>
          <a:endParaRPr lang="en-US">
            <a:solidFill>
              <a:schemeClr val="bg1"/>
            </a:solidFill>
          </a:endParaRPr>
        </a:p>
      </dgm:t>
    </dgm:pt>
    <dgm:pt modelId="{5A335490-81BB-496F-A2F0-41342D1885FF}" type="parTrans" cxnId="{EAB9EF17-5E1F-4808-AE7C-74D4204DB326}">
      <dgm:prSet/>
      <dgm:spPr/>
      <dgm:t>
        <a:bodyPr/>
        <a:lstStyle/>
        <a:p>
          <a:endParaRPr lang="en-US">
            <a:solidFill>
              <a:schemeClr val="bg1"/>
            </a:solidFill>
          </a:endParaRPr>
        </a:p>
      </dgm:t>
    </dgm:pt>
    <dgm:pt modelId="{40A7CC58-2478-4DFF-9A87-9E6C78BD4D02}" type="sibTrans" cxnId="{EAB9EF17-5E1F-4808-AE7C-74D4204DB326}">
      <dgm:prSet/>
      <dgm:spPr/>
      <dgm:t>
        <a:bodyPr/>
        <a:lstStyle/>
        <a:p>
          <a:endParaRPr lang="en-US">
            <a:solidFill>
              <a:schemeClr val="bg1"/>
            </a:solidFill>
          </a:endParaRPr>
        </a:p>
      </dgm:t>
    </dgm:pt>
    <dgm:pt modelId="{C9CCCB62-93CC-4DFF-8E04-87C985FC7F89}">
      <dgm:prSet phldrT="[Text]"/>
      <dgm:spPr/>
      <dgm:t>
        <a:bodyPr/>
        <a:lstStyle/>
        <a:p>
          <a:r>
            <a:rPr lang="en-AU" altLang="en-US">
              <a:solidFill>
                <a:schemeClr val="bg1"/>
              </a:solidFill>
            </a:rPr>
            <a:t>Seek to understand different service practice frameworks and philosophies</a:t>
          </a:r>
          <a:endParaRPr lang="en-US">
            <a:solidFill>
              <a:schemeClr val="bg1"/>
            </a:solidFill>
          </a:endParaRPr>
        </a:p>
      </dgm:t>
    </dgm:pt>
    <dgm:pt modelId="{41CF3D43-F799-46B0-A4D2-6B1D2DD44BC2}" type="parTrans" cxnId="{D2749C2F-9CE3-4B3D-B15D-40B146BB4983}">
      <dgm:prSet/>
      <dgm:spPr/>
      <dgm:t>
        <a:bodyPr/>
        <a:lstStyle/>
        <a:p>
          <a:endParaRPr lang="en-US">
            <a:solidFill>
              <a:schemeClr val="bg1"/>
            </a:solidFill>
          </a:endParaRPr>
        </a:p>
      </dgm:t>
    </dgm:pt>
    <dgm:pt modelId="{BFA3333D-ABB0-4B47-994E-5FA4906F9AE7}" type="sibTrans" cxnId="{D2749C2F-9CE3-4B3D-B15D-40B146BB4983}">
      <dgm:prSet/>
      <dgm:spPr/>
      <dgm:t>
        <a:bodyPr/>
        <a:lstStyle/>
        <a:p>
          <a:endParaRPr lang="en-US">
            <a:solidFill>
              <a:schemeClr val="bg1"/>
            </a:solidFill>
          </a:endParaRPr>
        </a:p>
      </dgm:t>
    </dgm:pt>
    <dgm:pt modelId="{9452406F-D3CA-4C41-9856-9746C3ACF0DF}">
      <dgm:prSet phldrT="[Text]"/>
      <dgm:spPr/>
      <dgm:t>
        <a:bodyPr/>
        <a:lstStyle/>
        <a:p>
          <a:r>
            <a:rPr lang="en-AU" altLang="en-US">
              <a:solidFill>
                <a:schemeClr val="bg1"/>
              </a:solidFill>
            </a:rPr>
            <a:t>Emphasise system improvements and advocacy</a:t>
          </a:r>
          <a:endParaRPr lang="en-US">
            <a:solidFill>
              <a:schemeClr val="bg1"/>
            </a:solidFill>
          </a:endParaRPr>
        </a:p>
      </dgm:t>
    </dgm:pt>
    <dgm:pt modelId="{60D80A3A-F06B-4D9C-9295-66B54DF143EE}" type="parTrans" cxnId="{EAAC21E9-275A-4B31-A822-634AD92D2B01}">
      <dgm:prSet/>
      <dgm:spPr/>
      <dgm:t>
        <a:bodyPr/>
        <a:lstStyle/>
        <a:p>
          <a:endParaRPr lang="en-US">
            <a:solidFill>
              <a:schemeClr val="bg1"/>
            </a:solidFill>
          </a:endParaRPr>
        </a:p>
      </dgm:t>
    </dgm:pt>
    <dgm:pt modelId="{8A4251B1-6C75-4E85-98DB-118E6F8A29D3}" type="sibTrans" cxnId="{EAAC21E9-275A-4B31-A822-634AD92D2B01}">
      <dgm:prSet/>
      <dgm:spPr/>
      <dgm:t>
        <a:bodyPr/>
        <a:lstStyle/>
        <a:p>
          <a:endParaRPr lang="en-US">
            <a:solidFill>
              <a:schemeClr val="bg1"/>
            </a:solidFill>
          </a:endParaRPr>
        </a:p>
      </dgm:t>
    </dgm:pt>
    <dgm:pt modelId="{FDEC1AE5-226D-495A-9D6A-D8591814537D}">
      <dgm:prSet phldrT="[Text]"/>
      <dgm:spPr/>
      <dgm:t>
        <a:bodyPr/>
        <a:lstStyle/>
        <a:p>
          <a:r>
            <a:rPr lang="en-AU" altLang="en-US">
              <a:solidFill>
                <a:schemeClr val="bg1"/>
              </a:solidFill>
            </a:rPr>
            <a:t>Accept learnings at face value, avoiding unnecessary reinterrogation of incidents</a:t>
          </a:r>
          <a:endParaRPr lang="en-US" dirty="0">
            <a:solidFill>
              <a:schemeClr val="bg1"/>
            </a:solidFill>
          </a:endParaRPr>
        </a:p>
      </dgm:t>
    </dgm:pt>
    <dgm:pt modelId="{7F9CD972-FC4B-4F8F-85B0-CCAB875F35D3}" type="parTrans" cxnId="{3C28D807-2785-4129-B234-DA261E6730BE}">
      <dgm:prSet/>
      <dgm:spPr/>
      <dgm:t>
        <a:bodyPr/>
        <a:lstStyle/>
        <a:p>
          <a:endParaRPr lang="en-US">
            <a:solidFill>
              <a:schemeClr val="bg1"/>
            </a:solidFill>
          </a:endParaRPr>
        </a:p>
      </dgm:t>
    </dgm:pt>
    <dgm:pt modelId="{62A9F2B6-92C0-4D57-881C-93153ACD6791}" type="sibTrans" cxnId="{3C28D807-2785-4129-B234-DA261E6730BE}">
      <dgm:prSet/>
      <dgm:spPr/>
      <dgm:t>
        <a:bodyPr/>
        <a:lstStyle/>
        <a:p>
          <a:endParaRPr lang="en-US">
            <a:solidFill>
              <a:schemeClr val="bg1"/>
            </a:solidFill>
          </a:endParaRPr>
        </a:p>
      </dgm:t>
    </dgm:pt>
    <dgm:pt modelId="{00A67EAA-1B5C-4C53-A317-BB09BD7535EA}">
      <dgm:prSet phldrT="[Text]"/>
      <dgm:spPr/>
      <dgm:t>
        <a:bodyPr/>
        <a:lstStyle/>
        <a:p>
          <a:r>
            <a:rPr lang="en-US">
              <a:solidFill>
                <a:schemeClr val="bg1"/>
              </a:solidFill>
            </a:rPr>
            <a:t>Value vulnerability, transparency, and openness with space for restoration and repair at all levels</a:t>
          </a:r>
          <a:endParaRPr lang="en-US" dirty="0">
            <a:solidFill>
              <a:schemeClr val="bg1"/>
            </a:solidFill>
          </a:endParaRPr>
        </a:p>
      </dgm:t>
    </dgm:pt>
    <dgm:pt modelId="{0BD9E1F9-C850-495B-AF31-E59EA3CA9ECE}" type="parTrans" cxnId="{9E5535E6-ACEC-44E5-8403-12962AA97FB6}">
      <dgm:prSet/>
      <dgm:spPr/>
      <dgm:t>
        <a:bodyPr/>
        <a:lstStyle/>
        <a:p>
          <a:endParaRPr lang="en-US">
            <a:solidFill>
              <a:schemeClr val="bg1"/>
            </a:solidFill>
          </a:endParaRPr>
        </a:p>
      </dgm:t>
    </dgm:pt>
    <dgm:pt modelId="{02E81785-8C05-4DA8-9EEB-7C883F3B4668}" type="sibTrans" cxnId="{9E5535E6-ACEC-44E5-8403-12962AA97FB6}">
      <dgm:prSet/>
      <dgm:spPr/>
      <dgm:t>
        <a:bodyPr/>
        <a:lstStyle/>
        <a:p>
          <a:endParaRPr lang="en-US">
            <a:solidFill>
              <a:schemeClr val="bg1"/>
            </a:solidFill>
          </a:endParaRPr>
        </a:p>
      </dgm:t>
    </dgm:pt>
    <dgm:pt modelId="{7F9BF13B-35CD-4F4A-B282-735E9FEBF34A}" type="pres">
      <dgm:prSet presAssocID="{99126371-2146-4C08-A0AD-357E6A70CB44}" presName="diagram" presStyleCnt="0">
        <dgm:presLayoutVars>
          <dgm:dir/>
          <dgm:resizeHandles val="exact"/>
        </dgm:presLayoutVars>
      </dgm:prSet>
      <dgm:spPr/>
    </dgm:pt>
    <dgm:pt modelId="{2625726A-DBEC-4C37-89FC-EF8BBF8CC0C9}" type="pres">
      <dgm:prSet presAssocID="{8CC52C09-E8DF-4F17-8DAA-523449BB0976}" presName="node" presStyleLbl="node1" presStyleIdx="0" presStyleCnt="9">
        <dgm:presLayoutVars>
          <dgm:bulletEnabled val="1"/>
        </dgm:presLayoutVars>
      </dgm:prSet>
      <dgm:spPr/>
    </dgm:pt>
    <dgm:pt modelId="{FDDD3577-891F-4F3E-AEAA-48602845BEB3}" type="pres">
      <dgm:prSet presAssocID="{845D7B65-4873-4B04-8537-EF4BE9F4D307}" presName="sibTrans" presStyleCnt="0"/>
      <dgm:spPr/>
    </dgm:pt>
    <dgm:pt modelId="{26602067-081E-4F9C-8466-7F18A2D26A78}" type="pres">
      <dgm:prSet presAssocID="{50CCB831-8C2F-423D-824A-D2866737294C}" presName="node" presStyleLbl="node1" presStyleIdx="1" presStyleCnt="9">
        <dgm:presLayoutVars>
          <dgm:bulletEnabled val="1"/>
        </dgm:presLayoutVars>
      </dgm:prSet>
      <dgm:spPr/>
    </dgm:pt>
    <dgm:pt modelId="{2BD798A0-4E4D-45C6-A51F-D8E3455DA99E}" type="pres">
      <dgm:prSet presAssocID="{13615363-19E2-4504-AEBC-3B63A6B07094}" presName="sibTrans" presStyleCnt="0"/>
      <dgm:spPr/>
    </dgm:pt>
    <dgm:pt modelId="{8B43974E-6E19-49DE-ADAE-9432FF42CF13}" type="pres">
      <dgm:prSet presAssocID="{A733C935-695F-440A-880E-CEE455C15111}" presName="node" presStyleLbl="node1" presStyleIdx="2" presStyleCnt="9">
        <dgm:presLayoutVars>
          <dgm:bulletEnabled val="1"/>
        </dgm:presLayoutVars>
      </dgm:prSet>
      <dgm:spPr/>
    </dgm:pt>
    <dgm:pt modelId="{A7F4CACF-DDCB-4616-9D3A-4583CABFFCED}" type="pres">
      <dgm:prSet presAssocID="{A09FBAB6-C6D7-4158-8E12-F51A0B6709CC}" presName="sibTrans" presStyleCnt="0"/>
      <dgm:spPr/>
    </dgm:pt>
    <dgm:pt modelId="{FA23EB11-534F-4FCC-989B-E5F305D1BA56}" type="pres">
      <dgm:prSet presAssocID="{FDEC1AE5-226D-495A-9D6A-D8591814537D}" presName="node" presStyleLbl="node1" presStyleIdx="3" presStyleCnt="9">
        <dgm:presLayoutVars>
          <dgm:bulletEnabled val="1"/>
        </dgm:presLayoutVars>
      </dgm:prSet>
      <dgm:spPr/>
    </dgm:pt>
    <dgm:pt modelId="{EA2B589E-9484-4A5E-B06D-1238C90DDEAE}" type="pres">
      <dgm:prSet presAssocID="{62A9F2B6-92C0-4D57-881C-93153ACD6791}" presName="sibTrans" presStyleCnt="0"/>
      <dgm:spPr/>
    </dgm:pt>
    <dgm:pt modelId="{B2F40E1E-3317-4AED-8E09-E9EB1B52C3E1}" type="pres">
      <dgm:prSet presAssocID="{2587B0FE-01AF-4AD9-AAD1-A3DF33341304}" presName="node" presStyleLbl="node1" presStyleIdx="4" presStyleCnt="9">
        <dgm:presLayoutVars>
          <dgm:bulletEnabled val="1"/>
        </dgm:presLayoutVars>
      </dgm:prSet>
      <dgm:spPr/>
    </dgm:pt>
    <dgm:pt modelId="{AE17534F-B4FC-4DA3-941A-8FC3EAB8EED9}" type="pres">
      <dgm:prSet presAssocID="{91B04E65-FA54-40B1-88D7-CC1E0176EDED}" presName="sibTrans" presStyleCnt="0"/>
      <dgm:spPr/>
    </dgm:pt>
    <dgm:pt modelId="{E3E85655-062E-4D21-AC14-E15861E52201}" type="pres">
      <dgm:prSet presAssocID="{1F0A3D71-F53A-478A-A17D-A0236A325AB9}" presName="node" presStyleLbl="node1" presStyleIdx="5" presStyleCnt="9">
        <dgm:presLayoutVars>
          <dgm:bulletEnabled val="1"/>
        </dgm:presLayoutVars>
      </dgm:prSet>
      <dgm:spPr/>
    </dgm:pt>
    <dgm:pt modelId="{9EA1AED0-55BC-4A20-94D3-1D0F332752C7}" type="pres">
      <dgm:prSet presAssocID="{40A7CC58-2478-4DFF-9A87-9E6C78BD4D02}" presName="sibTrans" presStyleCnt="0"/>
      <dgm:spPr/>
    </dgm:pt>
    <dgm:pt modelId="{408FE772-128D-46C1-BEB0-3F2218D62552}" type="pres">
      <dgm:prSet presAssocID="{C9CCCB62-93CC-4DFF-8E04-87C985FC7F89}" presName="node" presStyleLbl="node1" presStyleIdx="6" presStyleCnt="9">
        <dgm:presLayoutVars>
          <dgm:bulletEnabled val="1"/>
        </dgm:presLayoutVars>
      </dgm:prSet>
      <dgm:spPr/>
    </dgm:pt>
    <dgm:pt modelId="{B217C94F-886F-41EC-8046-A9ED8EBD1ACF}" type="pres">
      <dgm:prSet presAssocID="{BFA3333D-ABB0-4B47-994E-5FA4906F9AE7}" presName="sibTrans" presStyleCnt="0"/>
      <dgm:spPr/>
    </dgm:pt>
    <dgm:pt modelId="{49714075-E27C-41E3-BEB0-6B4EC090BDB1}" type="pres">
      <dgm:prSet presAssocID="{9452406F-D3CA-4C41-9856-9746C3ACF0DF}" presName="node" presStyleLbl="node1" presStyleIdx="7" presStyleCnt="9">
        <dgm:presLayoutVars>
          <dgm:bulletEnabled val="1"/>
        </dgm:presLayoutVars>
      </dgm:prSet>
      <dgm:spPr/>
    </dgm:pt>
    <dgm:pt modelId="{2EFD1B27-AB22-4C74-B3EF-72E884387D11}" type="pres">
      <dgm:prSet presAssocID="{8A4251B1-6C75-4E85-98DB-118E6F8A29D3}" presName="sibTrans" presStyleCnt="0"/>
      <dgm:spPr/>
    </dgm:pt>
    <dgm:pt modelId="{4948BECB-E714-4DEE-A7D3-918CF85CE239}" type="pres">
      <dgm:prSet presAssocID="{00A67EAA-1B5C-4C53-A317-BB09BD7535EA}" presName="node" presStyleLbl="node1" presStyleIdx="8" presStyleCnt="9">
        <dgm:presLayoutVars>
          <dgm:bulletEnabled val="1"/>
        </dgm:presLayoutVars>
      </dgm:prSet>
      <dgm:spPr/>
    </dgm:pt>
  </dgm:ptLst>
  <dgm:cxnLst>
    <dgm:cxn modelId="{3C28D807-2785-4129-B234-DA261E6730BE}" srcId="{99126371-2146-4C08-A0AD-357E6A70CB44}" destId="{FDEC1AE5-226D-495A-9D6A-D8591814537D}" srcOrd="3" destOrd="0" parTransId="{7F9CD972-FC4B-4F8F-85B0-CCAB875F35D3}" sibTransId="{62A9F2B6-92C0-4D57-881C-93153ACD6791}"/>
    <dgm:cxn modelId="{5F24FA10-C6EB-4FC3-8C17-785F6992E0A1}" srcId="{99126371-2146-4C08-A0AD-357E6A70CB44}" destId="{2587B0FE-01AF-4AD9-AAD1-A3DF33341304}" srcOrd="4" destOrd="0" parTransId="{AA239876-27A7-4F34-B6EB-56AA1F42A514}" sibTransId="{91B04E65-FA54-40B1-88D7-CC1E0176EDED}"/>
    <dgm:cxn modelId="{EAB9EF17-5E1F-4808-AE7C-74D4204DB326}" srcId="{99126371-2146-4C08-A0AD-357E6A70CB44}" destId="{1F0A3D71-F53A-478A-A17D-A0236A325AB9}" srcOrd="5" destOrd="0" parTransId="{5A335490-81BB-496F-A2F0-41342D1885FF}" sibTransId="{40A7CC58-2478-4DFF-9A87-9E6C78BD4D02}"/>
    <dgm:cxn modelId="{D2749C2F-9CE3-4B3D-B15D-40B146BB4983}" srcId="{99126371-2146-4C08-A0AD-357E6A70CB44}" destId="{C9CCCB62-93CC-4DFF-8E04-87C985FC7F89}" srcOrd="6" destOrd="0" parTransId="{41CF3D43-F799-46B0-A4D2-6B1D2DD44BC2}" sibTransId="{BFA3333D-ABB0-4B47-994E-5FA4906F9AE7}"/>
    <dgm:cxn modelId="{54E42635-243A-4A94-891D-7608EC1930C5}" type="presOf" srcId="{99126371-2146-4C08-A0AD-357E6A70CB44}" destId="{7F9BF13B-35CD-4F4A-B282-735E9FEBF34A}" srcOrd="0" destOrd="0" presId="urn:microsoft.com/office/officeart/2005/8/layout/default"/>
    <dgm:cxn modelId="{8F583642-D1FB-43A0-909C-FB11DBA81E60}" srcId="{99126371-2146-4C08-A0AD-357E6A70CB44}" destId="{50CCB831-8C2F-423D-824A-D2866737294C}" srcOrd="1" destOrd="0" parTransId="{BD4707DB-7EC8-4D72-B0D8-56ABBBE7A7D2}" sibTransId="{13615363-19E2-4504-AEBC-3B63A6B07094}"/>
    <dgm:cxn modelId="{5E072A75-AAE6-422F-B012-9B1983DE150A}" type="presOf" srcId="{50CCB831-8C2F-423D-824A-D2866737294C}" destId="{26602067-081E-4F9C-8466-7F18A2D26A78}" srcOrd="0" destOrd="0" presId="urn:microsoft.com/office/officeart/2005/8/layout/default"/>
    <dgm:cxn modelId="{BB871656-1256-4AA7-9210-8506A5B95A34}" type="presOf" srcId="{C9CCCB62-93CC-4DFF-8E04-87C985FC7F89}" destId="{408FE772-128D-46C1-BEB0-3F2218D62552}" srcOrd="0" destOrd="0" presId="urn:microsoft.com/office/officeart/2005/8/layout/default"/>
    <dgm:cxn modelId="{FC233689-2274-4F6C-A623-47A53FFEDFCC}" type="presOf" srcId="{A733C935-695F-440A-880E-CEE455C15111}" destId="{8B43974E-6E19-49DE-ADAE-9432FF42CF13}" srcOrd="0" destOrd="0" presId="urn:microsoft.com/office/officeart/2005/8/layout/default"/>
    <dgm:cxn modelId="{42D15E95-9A96-4426-B1A3-A79EF41D370F}" type="presOf" srcId="{8CC52C09-E8DF-4F17-8DAA-523449BB0976}" destId="{2625726A-DBEC-4C37-89FC-EF8BBF8CC0C9}" srcOrd="0" destOrd="0" presId="urn:microsoft.com/office/officeart/2005/8/layout/default"/>
    <dgm:cxn modelId="{7E8BC7B4-49D3-47DF-9C06-E729EEF9461E}" type="presOf" srcId="{FDEC1AE5-226D-495A-9D6A-D8591814537D}" destId="{FA23EB11-534F-4FCC-989B-E5F305D1BA56}" srcOrd="0" destOrd="0" presId="urn:microsoft.com/office/officeart/2005/8/layout/default"/>
    <dgm:cxn modelId="{9FF87DB5-1C4C-4AAA-A22D-E0E950BFAC49}" type="presOf" srcId="{1F0A3D71-F53A-478A-A17D-A0236A325AB9}" destId="{E3E85655-062E-4D21-AC14-E15861E52201}" srcOrd="0" destOrd="0" presId="urn:microsoft.com/office/officeart/2005/8/layout/default"/>
    <dgm:cxn modelId="{6B8B41BA-46D8-4D77-955D-8827A41CD8C4}" type="presOf" srcId="{2587B0FE-01AF-4AD9-AAD1-A3DF33341304}" destId="{B2F40E1E-3317-4AED-8E09-E9EB1B52C3E1}" srcOrd="0" destOrd="0" presId="urn:microsoft.com/office/officeart/2005/8/layout/default"/>
    <dgm:cxn modelId="{766EBEE0-AFB1-41C3-8682-5C08B33AE45D}" srcId="{99126371-2146-4C08-A0AD-357E6A70CB44}" destId="{8CC52C09-E8DF-4F17-8DAA-523449BB0976}" srcOrd="0" destOrd="0" parTransId="{B1B47D89-2C05-4C6B-9B92-EA579D774579}" sibTransId="{845D7B65-4873-4B04-8537-EF4BE9F4D307}"/>
    <dgm:cxn modelId="{9E5535E6-ACEC-44E5-8403-12962AA97FB6}" srcId="{99126371-2146-4C08-A0AD-357E6A70CB44}" destId="{00A67EAA-1B5C-4C53-A317-BB09BD7535EA}" srcOrd="8" destOrd="0" parTransId="{0BD9E1F9-C850-495B-AF31-E59EA3CA9ECE}" sibTransId="{02E81785-8C05-4DA8-9EEB-7C883F3B4668}"/>
    <dgm:cxn modelId="{F1014BE7-7C0A-4328-8FEA-5D60E92DF33E}" type="presOf" srcId="{9452406F-D3CA-4C41-9856-9746C3ACF0DF}" destId="{49714075-E27C-41E3-BEB0-6B4EC090BDB1}" srcOrd="0" destOrd="0" presId="urn:microsoft.com/office/officeart/2005/8/layout/default"/>
    <dgm:cxn modelId="{EAAC21E9-275A-4B31-A822-634AD92D2B01}" srcId="{99126371-2146-4C08-A0AD-357E6A70CB44}" destId="{9452406F-D3CA-4C41-9856-9746C3ACF0DF}" srcOrd="7" destOrd="0" parTransId="{60D80A3A-F06B-4D9C-9295-66B54DF143EE}" sibTransId="{8A4251B1-6C75-4E85-98DB-118E6F8A29D3}"/>
    <dgm:cxn modelId="{66705AEB-AAAD-4712-9247-C6E5EB165436}" type="presOf" srcId="{00A67EAA-1B5C-4C53-A317-BB09BD7535EA}" destId="{4948BECB-E714-4DEE-A7D3-918CF85CE239}" srcOrd="0" destOrd="0" presId="urn:microsoft.com/office/officeart/2005/8/layout/default"/>
    <dgm:cxn modelId="{40A1CEEC-EFFC-4CEA-BB6D-38F537630F40}" srcId="{99126371-2146-4C08-A0AD-357E6A70CB44}" destId="{A733C935-695F-440A-880E-CEE455C15111}" srcOrd="2" destOrd="0" parTransId="{B94E602C-1D15-4C44-BBF9-B02449E0103F}" sibTransId="{A09FBAB6-C6D7-4158-8E12-F51A0B6709CC}"/>
    <dgm:cxn modelId="{30ACD2A3-9D35-4CAF-B969-783084256B8B}" type="presParOf" srcId="{7F9BF13B-35CD-4F4A-B282-735E9FEBF34A}" destId="{2625726A-DBEC-4C37-89FC-EF8BBF8CC0C9}" srcOrd="0" destOrd="0" presId="urn:microsoft.com/office/officeart/2005/8/layout/default"/>
    <dgm:cxn modelId="{95468927-733E-4BEB-926B-1435EFE3980E}" type="presParOf" srcId="{7F9BF13B-35CD-4F4A-B282-735E9FEBF34A}" destId="{FDDD3577-891F-4F3E-AEAA-48602845BEB3}" srcOrd="1" destOrd="0" presId="urn:microsoft.com/office/officeart/2005/8/layout/default"/>
    <dgm:cxn modelId="{E8E69411-3D10-43C7-8ECB-40805C1E8479}" type="presParOf" srcId="{7F9BF13B-35CD-4F4A-B282-735E9FEBF34A}" destId="{26602067-081E-4F9C-8466-7F18A2D26A78}" srcOrd="2" destOrd="0" presId="urn:microsoft.com/office/officeart/2005/8/layout/default"/>
    <dgm:cxn modelId="{CF241629-E16C-40CF-9C92-7357749A1A13}" type="presParOf" srcId="{7F9BF13B-35CD-4F4A-B282-735E9FEBF34A}" destId="{2BD798A0-4E4D-45C6-A51F-D8E3455DA99E}" srcOrd="3" destOrd="0" presId="urn:microsoft.com/office/officeart/2005/8/layout/default"/>
    <dgm:cxn modelId="{8FC3E38D-18DB-4214-8D34-3EABDFCFED9B}" type="presParOf" srcId="{7F9BF13B-35CD-4F4A-B282-735E9FEBF34A}" destId="{8B43974E-6E19-49DE-ADAE-9432FF42CF13}" srcOrd="4" destOrd="0" presId="urn:microsoft.com/office/officeart/2005/8/layout/default"/>
    <dgm:cxn modelId="{BC01D548-108A-4BC2-9F6B-9ABB48D62F31}" type="presParOf" srcId="{7F9BF13B-35CD-4F4A-B282-735E9FEBF34A}" destId="{A7F4CACF-DDCB-4616-9D3A-4583CABFFCED}" srcOrd="5" destOrd="0" presId="urn:microsoft.com/office/officeart/2005/8/layout/default"/>
    <dgm:cxn modelId="{8D68018D-3AD9-43A9-AEE2-8552A786F1A5}" type="presParOf" srcId="{7F9BF13B-35CD-4F4A-B282-735E9FEBF34A}" destId="{FA23EB11-534F-4FCC-989B-E5F305D1BA56}" srcOrd="6" destOrd="0" presId="urn:microsoft.com/office/officeart/2005/8/layout/default"/>
    <dgm:cxn modelId="{AFC6EDCB-91D2-4568-9395-C133E649A4E4}" type="presParOf" srcId="{7F9BF13B-35CD-4F4A-B282-735E9FEBF34A}" destId="{EA2B589E-9484-4A5E-B06D-1238C90DDEAE}" srcOrd="7" destOrd="0" presId="urn:microsoft.com/office/officeart/2005/8/layout/default"/>
    <dgm:cxn modelId="{97E6FD9F-B282-4BB1-BF94-B0A3249FD4AD}" type="presParOf" srcId="{7F9BF13B-35CD-4F4A-B282-735E9FEBF34A}" destId="{B2F40E1E-3317-4AED-8E09-E9EB1B52C3E1}" srcOrd="8" destOrd="0" presId="urn:microsoft.com/office/officeart/2005/8/layout/default"/>
    <dgm:cxn modelId="{F102FA5B-26B8-4915-BBB1-8850DE6EE615}" type="presParOf" srcId="{7F9BF13B-35CD-4F4A-B282-735E9FEBF34A}" destId="{AE17534F-B4FC-4DA3-941A-8FC3EAB8EED9}" srcOrd="9" destOrd="0" presId="urn:microsoft.com/office/officeart/2005/8/layout/default"/>
    <dgm:cxn modelId="{74B1312E-BFF0-4043-ABCE-24DF264E73F7}" type="presParOf" srcId="{7F9BF13B-35CD-4F4A-B282-735E9FEBF34A}" destId="{E3E85655-062E-4D21-AC14-E15861E52201}" srcOrd="10" destOrd="0" presId="urn:microsoft.com/office/officeart/2005/8/layout/default"/>
    <dgm:cxn modelId="{05FDEFD6-730D-490D-A4D9-46D04DDF07CA}" type="presParOf" srcId="{7F9BF13B-35CD-4F4A-B282-735E9FEBF34A}" destId="{9EA1AED0-55BC-4A20-94D3-1D0F332752C7}" srcOrd="11" destOrd="0" presId="urn:microsoft.com/office/officeart/2005/8/layout/default"/>
    <dgm:cxn modelId="{380796D6-25C4-4B3F-B2E0-5B0DB6748FBA}" type="presParOf" srcId="{7F9BF13B-35CD-4F4A-B282-735E9FEBF34A}" destId="{408FE772-128D-46C1-BEB0-3F2218D62552}" srcOrd="12" destOrd="0" presId="urn:microsoft.com/office/officeart/2005/8/layout/default"/>
    <dgm:cxn modelId="{5748318D-1541-474A-B999-818331AC2368}" type="presParOf" srcId="{7F9BF13B-35CD-4F4A-B282-735E9FEBF34A}" destId="{B217C94F-886F-41EC-8046-A9ED8EBD1ACF}" srcOrd="13" destOrd="0" presId="urn:microsoft.com/office/officeart/2005/8/layout/default"/>
    <dgm:cxn modelId="{3ABF6F30-C2FE-49B4-BD08-23761EC788A6}" type="presParOf" srcId="{7F9BF13B-35CD-4F4A-B282-735E9FEBF34A}" destId="{49714075-E27C-41E3-BEB0-6B4EC090BDB1}" srcOrd="14" destOrd="0" presId="urn:microsoft.com/office/officeart/2005/8/layout/default"/>
    <dgm:cxn modelId="{BA7CE81D-D99C-479A-8043-77D2F13CDAA1}" type="presParOf" srcId="{7F9BF13B-35CD-4F4A-B282-735E9FEBF34A}" destId="{2EFD1B27-AB22-4C74-B3EF-72E884387D11}" srcOrd="15" destOrd="0" presId="urn:microsoft.com/office/officeart/2005/8/layout/default"/>
    <dgm:cxn modelId="{5D6FE1DE-0059-479F-A404-7AA9E517A6B1}" type="presParOf" srcId="{7F9BF13B-35CD-4F4A-B282-735E9FEBF34A}" destId="{4948BECB-E714-4DEE-A7D3-918CF85CE239}" srcOrd="16" destOrd="0" presId="urn:microsoft.com/office/officeart/2005/8/layout/default"/>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822211-5C10-4E4B-838A-EE4B34F9BC7B}" type="doc">
      <dgm:prSet loTypeId="urn:microsoft.com/office/officeart/2005/8/layout/target3" loCatId="list" qsTypeId="urn:microsoft.com/office/officeart/2005/8/quickstyle/simple1" qsCatId="simple" csTypeId="urn:microsoft.com/office/officeart/2005/8/colors/colorful5" csCatId="colorful" phldr="1"/>
      <dgm:spPr/>
      <dgm:t>
        <a:bodyPr/>
        <a:lstStyle/>
        <a:p>
          <a:endParaRPr lang="en-US"/>
        </a:p>
      </dgm:t>
    </dgm:pt>
    <dgm:pt modelId="{C6862242-469F-4A75-9DA9-E43C164DCE5B}">
      <dgm:prSet phldrT="[Text]" custT="1"/>
      <dgm:spPr>
        <a:ln>
          <a:solidFill>
            <a:srgbClr val="388994"/>
          </a:solidFill>
        </a:ln>
      </dgm:spPr>
      <dgm:t>
        <a:bodyPr/>
        <a:lstStyle/>
        <a:p>
          <a:r>
            <a:rPr lang="en-US" sz="2800" dirty="0">
              <a:solidFill>
                <a:srgbClr val="388994"/>
              </a:solidFill>
            </a:rPr>
            <a:t>System</a:t>
          </a:r>
        </a:p>
      </dgm:t>
    </dgm:pt>
    <dgm:pt modelId="{C00FC57B-4C84-4660-B04F-3C44FD0E3BD3}" type="parTrans" cxnId="{1260C102-8A0F-4A6B-8813-F92DD7D7622F}">
      <dgm:prSet/>
      <dgm:spPr/>
      <dgm:t>
        <a:bodyPr/>
        <a:lstStyle/>
        <a:p>
          <a:endParaRPr lang="en-US"/>
        </a:p>
      </dgm:t>
    </dgm:pt>
    <dgm:pt modelId="{87CBABA3-6497-45A3-A6E5-C928CE4AA4E8}" type="sibTrans" cxnId="{1260C102-8A0F-4A6B-8813-F92DD7D7622F}">
      <dgm:prSet/>
      <dgm:spPr/>
      <dgm:t>
        <a:bodyPr/>
        <a:lstStyle/>
        <a:p>
          <a:endParaRPr lang="en-US"/>
        </a:p>
      </dgm:t>
    </dgm:pt>
    <dgm:pt modelId="{C85425B3-983C-4F5D-B5B9-62E5FA973601}">
      <dgm:prSet phldrT="[Text]" custT="1"/>
      <dgm:spPr/>
      <dgm:t>
        <a:bodyPr/>
        <a:lstStyle/>
        <a:p>
          <a:r>
            <a:rPr lang="en-US" sz="1600" dirty="0"/>
            <a:t>Identify gaps or issues in healthcare system coordination</a:t>
          </a:r>
        </a:p>
      </dgm:t>
    </dgm:pt>
    <dgm:pt modelId="{4EBBEF57-0A3D-4560-9025-4608D69D50B2}" type="parTrans" cxnId="{BD04E4EA-4631-4716-BCE8-D54EE6EB507E}">
      <dgm:prSet/>
      <dgm:spPr/>
      <dgm:t>
        <a:bodyPr/>
        <a:lstStyle/>
        <a:p>
          <a:endParaRPr lang="en-US"/>
        </a:p>
      </dgm:t>
    </dgm:pt>
    <dgm:pt modelId="{9BC31120-1214-437C-8106-18A698661366}" type="sibTrans" cxnId="{BD04E4EA-4631-4716-BCE8-D54EE6EB507E}">
      <dgm:prSet/>
      <dgm:spPr/>
      <dgm:t>
        <a:bodyPr/>
        <a:lstStyle/>
        <a:p>
          <a:endParaRPr lang="en-US"/>
        </a:p>
      </dgm:t>
    </dgm:pt>
    <dgm:pt modelId="{D77973B6-4B4A-40D1-98C0-61916135A66C}">
      <dgm:prSet phldrT="[Text]" custT="1"/>
      <dgm:spPr/>
      <dgm:t>
        <a:bodyPr/>
        <a:lstStyle/>
        <a:p>
          <a:r>
            <a:rPr lang="en-US" sz="1600" dirty="0"/>
            <a:t>Discuss strategic initiatives for improvement</a:t>
          </a:r>
        </a:p>
      </dgm:t>
    </dgm:pt>
    <dgm:pt modelId="{370B99A6-20FB-405D-B7C5-9E00E818F130}" type="parTrans" cxnId="{DF375FD4-437A-4EE6-B9BE-12949ABB63E2}">
      <dgm:prSet/>
      <dgm:spPr/>
      <dgm:t>
        <a:bodyPr/>
        <a:lstStyle/>
        <a:p>
          <a:endParaRPr lang="en-US"/>
        </a:p>
      </dgm:t>
    </dgm:pt>
    <dgm:pt modelId="{F978CBE6-AA50-40C7-8B4A-1DD75347F7FE}" type="sibTrans" cxnId="{DF375FD4-437A-4EE6-B9BE-12949ABB63E2}">
      <dgm:prSet/>
      <dgm:spPr/>
      <dgm:t>
        <a:bodyPr/>
        <a:lstStyle/>
        <a:p>
          <a:endParaRPr lang="en-US"/>
        </a:p>
      </dgm:t>
    </dgm:pt>
    <dgm:pt modelId="{970A8C53-842C-4732-8B37-13696F974D29}">
      <dgm:prSet phldrT="[Text]" custT="1"/>
      <dgm:spPr>
        <a:ln>
          <a:solidFill>
            <a:srgbClr val="4DAEBB"/>
          </a:solidFill>
        </a:ln>
      </dgm:spPr>
      <dgm:t>
        <a:bodyPr/>
        <a:lstStyle/>
        <a:p>
          <a:r>
            <a:rPr lang="en-US" sz="2800" dirty="0">
              <a:solidFill>
                <a:srgbClr val="4DAEBB"/>
              </a:solidFill>
            </a:rPr>
            <a:t>Organisational</a:t>
          </a:r>
        </a:p>
      </dgm:t>
    </dgm:pt>
    <dgm:pt modelId="{5C2D0A18-9191-456C-B9F2-A071A158A078}" type="parTrans" cxnId="{E93C4316-18C8-44BD-BA47-466CA9C13717}">
      <dgm:prSet/>
      <dgm:spPr/>
      <dgm:t>
        <a:bodyPr/>
        <a:lstStyle/>
        <a:p>
          <a:endParaRPr lang="en-US"/>
        </a:p>
      </dgm:t>
    </dgm:pt>
    <dgm:pt modelId="{1BA16673-CFD1-42C4-9B81-48CA4B39E0AE}" type="sibTrans" cxnId="{E93C4316-18C8-44BD-BA47-466CA9C13717}">
      <dgm:prSet/>
      <dgm:spPr/>
      <dgm:t>
        <a:bodyPr/>
        <a:lstStyle/>
        <a:p>
          <a:endParaRPr lang="en-US"/>
        </a:p>
      </dgm:t>
    </dgm:pt>
    <dgm:pt modelId="{FADF1973-3425-46D1-8821-9D2DA3AF2152}">
      <dgm:prSet phldrT="[Text]" custT="1"/>
      <dgm:spPr/>
      <dgm:t>
        <a:bodyPr/>
        <a:lstStyle/>
        <a:p>
          <a:r>
            <a:rPr lang="en-US" sz="1600" dirty="0"/>
            <a:t>Discuss gaps or limitations in organisational policies and procedures</a:t>
          </a:r>
        </a:p>
      </dgm:t>
    </dgm:pt>
    <dgm:pt modelId="{BE444F1B-085C-451D-8DC7-75E1A72597E2}" type="parTrans" cxnId="{88DDF655-2D39-4349-936E-A1AB0E6A7442}">
      <dgm:prSet/>
      <dgm:spPr/>
      <dgm:t>
        <a:bodyPr/>
        <a:lstStyle/>
        <a:p>
          <a:endParaRPr lang="en-US"/>
        </a:p>
      </dgm:t>
    </dgm:pt>
    <dgm:pt modelId="{C00234FE-D2FC-402B-A3B2-846BA7DE1319}" type="sibTrans" cxnId="{88DDF655-2D39-4349-936E-A1AB0E6A7442}">
      <dgm:prSet/>
      <dgm:spPr/>
      <dgm:t>
        <a:bodyPr/>
        <a:lstStyle/>
        <a:p>
          <a:endParaRPr lang="en-US"/>
        </a:p>
      </dgm:t>
    </dgm:pt>
    <dgm:pt modelId="{B79733FF-0F2B-4F28-BE65-60B6385CEA5E}">
      <dgm:prSet phldrT="[Text]" custT="1"/>
      <dgm:spPr/>
      <dgm:t>
        <a:bodyPr/>
        <a:lstStyle/>
        <a:p>
          <a:r>
            <a:rPr lang="en-US" sz="1600" dirty="0"/>
            <a:t>Understand the contribution of education and awareness of risk management</a:t>
          </a:r>
        </a:p>
      </dgm:t>
    </dgm:pt>
    <dgm:pt modelId="{94D44FC8-6865-42ED-AD20-859CEAC92B2E}" type="parTrans" cxnId="{25972414-A10F-4FE7-AA70-34E0AB13A21A}">
      <dgm:prSet/>
      <dgm:spPr/>
      <dgm:t>
        <a:bodyPr/>
        <a:lstStyle/>
        <a:p>
          <a:endParaRPr lang="en-US"/>
        </a:p>
      </dgm:t>
    </dgm:pt>
    <dgm:pt modelId="{03124776-D9B8-4585-9B6C-D5D1BA38BC07}" type="sibTrans" cxnId="{25972414-A10F-4FE7-AA70-34E0AB13A21A}">
      <dgm:prSet/>
      <dgm:spPr/>
      <dgm:t>
        <a:bodyPr/>
        <a:lstStyle/>
        <a:p>
          <a:endParaRPr lang="en-US"/>
        </a:p>
      </dgm:t>
    </dgm:pt>
    <dgm:pt modelId="{D80CF3F5-3D47-41A4-8D63-E15BFC7F4327}">
      <dgm:prSet phldrT="[Text]" custT="1"/>
      <dgm:spPr>
        <a:ln>
          <a:solidFill>
            <a:srgbClr val="A3D5DC"/>
          </a:solidFill>
        </a:ln>
      </dgm:spPr>
      <dgm:t>
        <a:bodyPr/>
        <a:lstStyle/>
        <a:p>
          <a:r>
            <a:rPr lang="en-US" sz="2800" dirty="0">
              <a:solidFill>
                <a:srgbClr val="A3D5DC"/>
              </a:solidFill>
            </a:rPr>
            <a:t>Clinical</a:t>
          </a:r>
        </a:p>
      </dgm:t>
    </dgm:pt>
    <dgm:pt modelId="{F736A495-4A94-415A-A739-9B7C7AD87CE2}" type="parTrans" cxnId="{2D2EFE48-B3EE-4986-BA98-2433E73B836D}">
      <dgm:prSet/>
      <dgm:spPr/>
      <dgm:t>
        <a:bodyPr/>
        <a:lstStyle/>
        <a:p>
          <a:endParaRPr lang="en-US"/>
        </a:p>
      </dgm:t>
    </dgm:pt>
    <dgm:pt modelId="{B93A0AD8-EC8C-45C5-898C-15093D95A4E8}" type="sibTrans" cxnId="{2D2EFE48-B3EE-4986-BA98-2433E73B836D}">
      <dgm:prSet/>
      <dgm:spPr/>
      <dgm:t>
        <a:bodyPr/>
        <a:lstStyle/>
        <a:p>
          <a:endParaRPr lang="en-US"/>
        </a:p>
      </dgm:t>
    </dgm:pt>
    <dgm:pt modelId="{1246C1F5-1B90-40A2-8C34-C5DC3C2B6D2C}">
      <dgm:prSet phldrT="[Text]" custT="1"/>
      <dgm:spPr/>
      <dgm:t>
        <a:bodyPr/>
        <a:lstStyle/>
        <a:p>
          <a:r>
            <a:rPr lang="en-US" sz="1600" dirty="0"/>
            <a:t>Identify clinical practices or improvements that can inform current practice</a:t>
          </a:r>
        </a:p>
      </dgm:t>
    </dgm:pt>
    <dgm:pt modelId="{9FA168C6-F4CD-4A57-AE1B-87D1621983D7}" type="parTrans" cxnId="{2279BBBB-3CFE-431B-9A22-C3E5EF7563FC}">
      <dgm:prSet/>
      <dgm:spPr/>
      <dgm:t>
        <a:bodyPr/>
        <a:lstStyle/>
        <a:p>
          <a:endParaRPr lang="en-US"/>
        </a:p>
      </dgm:t>
    </dgm:pt>
    <dgm:pt modelId="{AB1D9344-0155-4122-89B7-60C0DEFECCAD}" type="sibTrans" cxnId="{2279BBBB-3CFE-431B-9A22-C3E5EF7563FC}">
      <dgm:prSet/>
      <dgm:spPr/>
      <dgm:t>
        <a:bodyPr/>
        <a:lstStyle/>
        <a:p>
          <a:endParaRPr lang="en-US"/>
        </a:p>
      </dgm:t>
    </dgm:pt>
    <dgm:pt modelId="{0B20D56D-1344-4D58-8700-E271DB920A0B}">
      <dgm:prSet phldrT="[Text]" custT="1"/>
      <dgm:spPr/>
      <dgm:t>
        <a:bodyPr/>
        <a:lstStyle/>
        <a:p>
          <a:r>
            <a:rPr lang="en-US" sz="1600" dirty="0"/>
            <a:t>Knowledge translation activities to decrease duplication of incidents elsewhere through assessing training and competency gaps</a:t>
          </a:r>
        </a:p>
      </dgm:t>
    </dgm:pt>
    <dgm:pt modelId="{04F535E8-FD16-4489-BC32-2B71FDAF8662}" type="parTrans" cxnId="{5CE2D108-2137-4101-B5D5-D57C14B22654}">
      <dgm:prSet/>
      <dgm:spPr/>
      <dgm:t>
        <a:bodyPr/>
        <a:lstStyle/>
        <a:p>
          <a:endParaRPr lang="en-US"/>
        </a:p>
      </dgm:t>
    </dgm:pt>
    <dgm:pt modelId="{5E4696F4-7A5C-4013-9CC7-9159DAABBEF2}" type="sibTrans" cxnId="{5CE2D108-2137-4101-B5D5-D57C14B22654}">
      <dgm:prSet/>
      <dgm:spPr/>
      <dgm:t>
        <a:bodyPr/>
        <a:lstStyle/>
        <a:p>
          <a:endParaRPr lang="en-US"/>
        </a:p>
      </dgm:t>
    </dgm:pt>
    <dgm:pt modelId="{495B9BE4-378B-43E5-A086-30EB38584675}">
      <dgm:prSet phldrT="[Text]" custT="1"/>
      <dgm:spPr/>
      <dgm:t>
        <a:bodyPr/>
        <a:lstStyle/>
        <a:p>
          <a:r>
            <a:rPr lang="en-US" sz="1600" dirty="0"/>
            <a:t>Identify patterns or trends over time</a:t>
          </a:r>
        </a:p>
      </dgm:t>
    </dgm:pt>
    <dgm:pt modelId="{17BBA068-55DB-4840-94D7-A3AFB71E8873}" type="parTrans" cxnId="{6FC5C850-042D-4157-A55D-351558C6BE43}">
      <dgm:prSet/>
      <dgm:spPr/>
      <dgm:t>
        <a:bodyPr/>
        <a:lstStyle/>
        <a:p>
          <a:endParaRPr lang="en-US"/>
        </a:p>
      </dgm:t>
    </dgm:pt>
    <dgm:pt modelId="{6405A9B5-045E-400C-BFFB-59EBE5E2C69F}" type="sibTrans" cxnId="{6FC5C850-042D-4157-A55D-351558C6BE43}">
      <dgm:prSet/>
      <dgm:spPr/>
      <dgm:t>
        <a:bodyPr/>
        <a:lstStyle/>
        <a:p>
          <a:endParaRPr lang="en-US"/>
        </a:p>
      </dgm:t>
    </dgm:pt>
    <dgm:pt modelId="{69644085-7162-4524-ABA5-51AE47B6BABC}">
      <dgm:prSet phldrT="[Text]" custT="1"/>
      <dgm:spPr/>
      <dgm:t>
        <a:bodyPr/>
        <a:lstStyle/>
        <a:p>
          <a:r>
            <a:rPr lang="en-US" sz="1600" dirty="0"/>
            <a:t>Reflect on multi-service communication or collaborative care impact on incident</a:t>
          </a:r>
        </a:p>
      </dgm:t>
    </dgm:pt>
    <dgm:pt modelId="{F49784CC-F44B-41B8-8943-B9A65BA9D0C7}" type="parTrans" cxnId="{3E2A36F7-D8ED-4D94-80FA-39E81F2EAA8F}">
      <dgm:prSet/>
      <dgm:spPr/>
      <dgm:t>
        <a:bodyPr/>
        <a:lstStyle/>
        <a:p>
          <a:endParaRPr lang="en-US"/>
        </a:p>
      </dgm:t>
    </dgm:pt>
    <dgm:pt modelId="{347D4E31-B9E2-442D-B0F6-779B53044902}" type="sibTrans" cxnId="{3E2A36F7-D8ED-4D94-80FA-39E81F2EAA8F}">
      <dgm:prSet/>
      <dgm:spPr/>
      <dgm:t>
        <a:bodyPr/>
        <a:lstStyle/>
        <a:p>
          <a:endParaRPr lang="en-US"/>
        </a:p>
      </dgm:t>
    </dgm:pt>
    <dgm:pt modelId="{9723A50C-600F-42F5-9FB0-F2614D12F336}" type="pres">
      <dgm:prSet presAssocID="{F9822211-5C10-4E4B-838A-EE4B34F9BC7B}" presName="Name0" presStyleCnt="0">
        <dgm:presLayoutVars>
          <dgm:chMax val="7"/>
          <dgm:dir/>
          <dgm:animLvl val="lvl"/>
          <dgm:resizeHandles val="exact"/>
        </dgm:presLayoutVars>
      </dgm:prSet>
      <dgm:spPr/>
    </dgm:pt>
    <dgm:pt modelId="{B187265B-A05D-41A4-8C17-212B34187604}" type="pres">
      <dgm:prSet presAssocID="{C6862242-469F-4A75-9DA9-E43C164DCE5B}" presName="circle1" presStyleLbl="node1" presStyleIdx="0" presStyleCnt="3"/>
      <dgm:spPr>
        <a:solidFill>
          <a:srgbClr val="388994"/>
        </a:solidFill>
        <a:ln>
          <a:solidFill>
            <a:srgbClr val="388994"/>
          </a:solidFill>
        </a:ln>
      </dgm:spPr>
    </dgm:pt>
    <dgm:pt modelId="{4E39689C-625D-4B3D-8A7E-7AF4B6382D5D}" type="pres">
      <dgm:prSet presAssocID="{C6862242-469F-4A75-9DA9-E43C164DCE5B}" presName="space" presStyleCnt="0"/>
      <dgm:spPr/>
    </dgm:pt>
    <dgm:pt modelId="{268E654C-AB1B-49D0-9BC1-FE3DAE94DF6F}" type="pres">
      <dgm:prSet presAssocID="{C6862242-469F-4A75-9DA9-E43C164DCE5B}" presName="rect1" presStyleLbl="alignAcc1" presStyleIdx="0" presStyleCnt="3"/>
      <dgm:spPr/>
    </dgm:pt>
    <dgm:pt modelId="{8470DEE5-6A82-4BE3-8497-6392D9463EB3}" type="pres">
      <dgm:prSet presAssocID="{970A8C53-842C-4732-8B37-13696F974D29}" presName="vertSpace2" presStyleLbl="node1" presStyleIdx="0" presStyleCnt="3"/>
      <dgm:spPr/>
    </dgm:pt>
    <dgm:pt modelId="{B2BEF0C5-3493-4C61-B91C-2A268EB82E89}" type="pres">
      <dgm:prSet presAssocID="{970A8C53-842C-4732-8B37-13696F974D29}" presName="circle2" presStyleLbl="node1" presStyleIdx="1" presStyleCnt="3"/>
      <dgm:spPr>
        <a:solidFill>
          <a:srgbClr val="4DAEBB"/>
        </a:solidFill>
        <a:ln>
          <a:solidFill>
            <a:schemeClr val="bg1"/>
          </a:solidFill>
        </a:ln>
      </dgm:spPr>
    </dgm:pt>
    <dgm:pt modelId="{32C6861E-B8B2-4CBE-BC3A-EEABF8B02A8A}" type="pres">
      <dgm:prSet presAssocID="{970A8C53-842C-4732-8B37-13696F974D29}" presName="rect2" presStyleLbl="alignAcc1" presStyleIdx="1" presStyleCnt="3"/>
      <dgm:spPr/>
    </dgm:pt>
    <dgm:pt modelId="{BA1DE561-9570-4A10-ABA4-D25989A06AE9}" type="pres">
      <dgm:prSet presAssocID="{D80CF3F5-3D47-41A4-8D63-E15BFC7F4327}" presName="vertSpace3" presStyleLbl="node1" presStyleIdx="1" presStyleCnt="3"/>
      <dgm:spPr/>
    </dgm:pt>
    <dgm:pt modelId="{B99E81A4-1A87-4933-9E00-1CF23A5F4025}" type="pres">
      <dgm:prSet presAssocID="{D80CF3F5-3D47-41A4-8D63-E15BFC7F4327}" presName="circle3" presStyleLbl="node1" presStyleIdx="2" presStyleCnt="3"/>
      <dgm:spPr>
        <a:solidFill>
          <a:srgbClr val="A3D5DC"/>
        </a:solidFill>
      </dgm:spPr>
    </dgm:pt>
    <dgm:pt modelId="{161403C5-3CEA-4774-A44A-050CD6FA2855}" type="pres">
      <dgm:prSet presAssocID="{D80CF3F5-3D47-41A4-8D63-E15BFC7F4327}" presName="rect3" presStyleLbl="alignAcc1" presStyleIdx="2" presStyleCnt="3"/>
      <dgm:spPr/>
    </dgm:pt>
    <dgm:pt modelId="{3903002D-C423-497A-959C-E88BB7E8FAE0}" type="pres">
      <dgm:prSet presAssocID="{C6862242-469F-4A75-9DA9-E43C164DCE5B}" presName="rect1ParTx" presStyleLbl="alignAcc1" presStyleIdx="2" presStyleCnt="3">
        <dgm:presLayoutVars>
          <dgm:chMax val="1"/>
          <dgm:bulletEnabled val="1"/>
        </dgm:presLayoutVars>
      </dgm:prSet>
      <dgm:spPr/>
    </dgm:pt>
    <dgm:pt modelId="{46B41B0B-B0DB-4A10-B582-5E6CA5987DA5}" type="pres">
      <dgm:prSet presAssocID="{C6862242-469F-4A75-9DA9-E43C164DCE5B}" presName="rect1ChTx" presStyleLbl="alignAcc1" presStyleIdx="2" presStyleCnt="3" custScaleX="127345" custLinFactNeighborX="-7392">
        <dgm:presLayoutVars>
          <dgm:bulletEnabled val="1"/>
        </dgm:presLayoutVars>
      </dgm:prSet>
      <dgm:spPr/>
    </dgm:pt>
    <dgm:pt modelId="{AC9B141D-780C-4374-993F-FDB43C47AB71}" type="pres">
      <dgm:prSet presAssocID="{970A8C53-842C-4732-8B37-13696F974D29}" presName="rect2ParTx" presStyleLbl="alignAcc1" presStyleIdx="2" presStyleCnt="3">
        <dgm:presLayoutVars>
          <dgm:chMax val="1"/>
          <dgm:bulletEnabled val="1"/>
        </dgm:presLayoutVars>
      </dgm:prSet>
      <dgm:spPr/>
    </dgm:pt>
    <dgm:pt modelId="{8A6E5B3F-1B5C-44D4-80FE-473A6BCAA2D7}" type="pres">
      <dgm:prSet presAssocID="{970A8C53-842C-4732-8B37-13696F974D29}" presName="rect2ChTx" presStyleLbl="alignAcc1" presStyleIdx="2" presStyleCnt="3" custScaleX="125174" custLinFactNeighborX="-7920">
        <dgm:presLayoutVars>
          <dgm:bulletEnabled val="1"/>
        </dgm:presLayoutVars>
      </dgm:prSet>
      <dgm:spPr/>
    </dgm:pt>
    <dgm:pt modelId="{8E6BF9FD-0339-47EC-A375-06BD2DB09A11}" type="pres">
      <dgm:prSet presAssocID="{D80CF3F5-3D47-41A4-8D63-E15BFC7F4327}" presName="rect3ParTx" presStyleLbl="alignAcc1" presStyleIdx="2" presStyleCnt="3">
        <dgm:presLayoutVars>
          <dgm:chMax val="1"/>
          <dgm:bulletEnabled val="1"/>
        </dgm:presLayoutVars>
      </dgm:prSet>
      <dgm:spPr/>
    </dgm:pt>
    <dgm:pt modelId="{31AAEC01-2CB3-4C4C-97EE-B6924785DE3E}" type="pres">
      <dgm:prSet presAssocID="{D80CF3F5-3D47-41A4-8D63-E15BFC7F4327}" presName="rect3ChTx" presStyleLbl="alignAcc1" presStyleIdx="2" presStyleCnt="3" custScaleX="119458" custLinFactNeighborX="-11083">
        <dgm:presLayoutVars>
          <dgm:bulletEnabled val="1"/>
        </dgm:presLayoutVars>
      </dgm:prSet>
      <dgm:spPr/>
    </dgm:pt>
  </dgm:ptLst>
  <dgm:cxnLst>
    <dgm:cxn modelId="{1260C102-8A0F-4A6B-8813-F92DD7D7622F}" srcId="{F9822211-5C10-4E4B-838A-EE4B34F9BC7B}" destId="{C6862242-469F-4A75-9DA9-E43C164DCE5B}" srcOrd="0" destOrd="0" parTransId="{C00FC57B-4C84-4660-B04F-3C44FD0E3BD3}" sibTransId="{87CBABA3-6497-45A3-A6E5-C928CE4AA4E8}"/>
    <dgm:cxn modelId="{5CE2D108-2137-4101-B5D5-D57C14B22654}" srcId="{D80CF3F5-3D47-41A4-8D63-E15BFC7F4327}" destId="{0B20D56D-1344-4D58-8700-E271DB920A0B}" srcOrd="1" destOrd="0" parTransId="{04F535E8-FD16-4489-BC32-2B71FDAF8662}" sibTransId="{5E4696F4-7A5C-4013-9CC7-9159DAABBEF2}"/>
    <dgm:cxn modelId="{4733A90C-F4F5-4AC4-833A-61C3003BAB76}" type="presOf" srcId="{495B9BE4-378B-43E5-A086-30EB38584675}" destId="{46B41B0B-B0DB-4A10-B582-5E6CA5987DA5}" srcOrd="0" destOrd="2" presId="urn:microsoft.com/office/officeart/2005/8/layout/target3"/>
    <dgm:cxn modelId="{25972414-A10F-4FE7-AA70-34E0AB13A21A}" srcId="{970A8C53-842C-4732-8B37-13696F974D29}" destId="{B79733FF-0F2B-4F28-BE65-60B6385CEA5E}" srcOrd="1" destOrd="0" parTransId="{94D44FC8-6865-42ED-AD20-859CEAC92B2E}" sibTransId="{03124776-D9B8-4585-9B6C-D5D1BA38BC07}"/>
    <dgm:cxn modelId="{E93C4316-18C8-44BD-BA47-466CA9C13717}" srcId="{F9822211-5C10-4E4B-838A-EE4B34F9BC7B}" destId="{970A8C53-842C-4732-8B37-13696F974D29}" srcOrd="1" destOrd="0" parTransId="{5C2D0A18-9191-456C-B9F2-A071A158A078}" sibTransId="{1BA16673-CFD1-42C4-9B81-48CA4B39E0AE}"/>
    <dgm:cxn modelId="{25306328-6F8A-42EF-9102-13147CA7372A}" type="presOf" srcId="{970A8C53-842C-4732-8B37-13696F974D29}" destId="{AC9B141D-780C-4374-993F-FDB43C47AB71}" srcOrd="1" destOrd="0" presId="urn:microsoft.com/office/officeart/2005/8/layout/target3"/>
    <dgm:cxn modelId="{74402C2C-6A75-4D3F-AAEC-D261DBF3132F}" type="presOf" srcId="{D80CF3F5-3D47-41A4-8D63-E15BFC7F4327}" destId="{161403C5-3CEA-4774-A44A-050CD6FA2855}" srcOrd="0" destOrd="0" presId="urn:microsoft.com/office/officeart/2005/8/layout/target3"/>
    <dgm:cxn modelId="{E37F692D-5F72-477F-9737-9A01F7653A9F}" type="presOf" srcId="{1246C1F5-1B90-40A2-8C34-C5DC3C2B6D2C}" destId="{31AAEC01-2CB3-4C4C-97EE-B6924785DE3E}" srcOrd="0" destOrd="0" presId="urn:microsoft.com/office/officeart/2005/8/layout/target3"/>
    <dgm:cxn modelId="{8D0A8B35-0572-4116-804E-72106FDE1378}" type="presOf" srcId="{F9822211-5C10-4E4B-838A-EE4B34F9BC7B}" destId="{9723A50C-600F-42F5-9FB0-F2614D12F336}" srcOrd="0" destOrd="0" presId="urn:microsoft.com/office/officeart/2005/8/layout/target3"/>
    <dgm:cxn modelId="{2D2EFE48-B3EE-4986-BA98-2433E73B836D}" srcId="{F9822211-5C10-4E4B-838A-EE4B34F9BC7B}" destId="{D80CF3F5-3D47-41A4-8D63-E15BFC7F4327}" srcOrd="2" destOrd="0" parTransId="{F736A495-4A94-415A-A739-9B7C7AD87CE2}" sibTransId="{B93A0AD8-EC8C-45C5-898C-15093D95A4E8}"/>
    <dgm:cxn modelId="{8582DA4B-5B4F-4E6A-B678-2AF3E257DBBE}" type="presOf" srcId="{C6862242-469F-4A75-9DA9-E43C164DCE5B}" destId="{268E654C-AB1B-49D0-9BC1-FE3DAE94DF6F}" srcOrd="0" destOrd="0" presId="urn:microsoft.com/office/officeart/2005/8/layout/target3"/>
    <dgm:cxn modelId="{6FC5C850-042D-4157-A55D-351558C6BE43}" srcId="{C6862242-469F-4A75-9DA9-E43C164DCE5B}" destId="{495B9BE4-378B-43E5-A086-30EB38584675}" srcOrd="2" destOrd="0" parTransId="{17BBA068-55DB-4840-94D7-A3AFB71E8873}" sibTransId="{6405A9B5-045E-400C-BFFB-59EBE5E2C69F}"/>
    <dgm:cxn modelId="{88DDF655-2D39-4349-936E-A1AB0E6A7442}" srcId="{970A8C53-842C-4732-8B37-13696F974D29}" destId="{FADF1973-3425-46D1-8821-9D2DA3AF2152}" srcOrd="0" destOrd="0" parTransId="{BE444F1B-085C-451D-8DC7-75E1A72597E2}" sibTransId="{C00234FE-D2FC-402B-A3B2-846BA7DE1319}"/>
    <dgm:cxn modelId="{5FCF9759-2F74-4F4C-B267-8D4D7A4FA0BA}" type="presOf" srcId="{C85425B3-983C-4F5D-B5B9-62E5FA973601}" destId="{46B41B0B-B0DB-4A10-B582-5E6CA5987DA5}" srcOrd="0" destOrd="0" presId="urn:microsoft.com/office/officeart/2005/8/layout/target3"/>
    <dgm:cxn modelId="{DC72F684-C98D-4C75-A731-2A025B2170C5}" type="presOf" srcId="{FADF1973-3425-46D1-8821-9D2DA3AF2152}" destId="{8A6E5B3F-1B5C-44D4-80FE-473A6BCAA2D7}" srcOrd="0" destOrd="0" presId="urn:microsoft.com/office/officeart/2005/8/layout/target3"/>
    <dgm:cxn modelId="{0B79818F-6C08-4648-BC42-0D786BFBA451}" type="presOf" srcId="{C6862242-469F-4A75-9DA9-E43C164DCE5B}" destId="{3903002D-C423-497A-959C-E88BB7E8FAE0}" srcOrd="1" destOrd="0" presId="urn:microsoft.com/office/officeart/2005/8/layout/target3"/>
    <dgm:cxn modelId="{223D529A-2556-4F65-85DB-FE4633AC152B}" type="presOf" srcId="{D80CF3F5-3D47-41A4-8D63-E15BFC7F4327}" destId="{8E6BF9FD-0339-47EC-A375-06BD2DB09A11}" srcOrd="1" destOrd="0" presId="urn:microsoft.com/office/officeart/2005/8/layout/target3"/>
    <dgm:cxn modelId="{54B4E0B0-38EC-45A7-A105-422BE7D44A88}" type="presOf" srcId="{D77973B6-4B4A-40D1-98C0-61916135A66C}" destId="{46B41B0B-B0DB-4A10-B582-5E6CA5987DA5}" srcOrd="0" destOrd="1" presId="urn:microsoft.com/office/officeart/2005/8/layout/target3"/>
    <dgm:cxn modelId="{2279BBBB-3CFE-431B-9A22-C3E5EF7563FC}" srcId="{D80CF3F5-3D47-41A4-8D63-E15BFC7F4327}" destId="{1246C1F5-1B90-40A2-8C34-C5DC3C2B6D2C}" srcOrd="0" destOrd="0" parTransId="{9FA168C6-F4CD-4A57-AE1B-87D1621983D7}" sibTransId="{AB1D9344-0155-4122-89B7-60C0DEFECCAD}"/>
    <dgm:cxn modelId="{DCD0BAD2-EC55-4A09-92B4-7D578CB841FC}" type="presOf" srcId="{0B20D56D-1344-4D58-8700-E271DB920A0B}" destId="{31AAEC01-2CB3-4C4C-97EE-B6924785DE3E}" srcOrd="0" destOrd="1" presId="urn:microsoft.com/office/officeart/2005/8/layout/target3"/>
    <dgm:cxn modelId="{DF375FD4-437A-4EE6-B9BE-12949ABB63E2}" srcId="{C6862242-469F-4A75-9DA9-E43C164DCE5B}" destId="{D77973B6-4B4A-40D1-98C0-61916135A66C}" srcOrd="1" destOrd="0" parTransId="{370B99A6-20FB-405D-B7C5-9E00E818F130}" sibTransId="{F978CBE6-AA50-40C7-8B4A-1DD75347F7FE}"/>
    <dgm:cxn modelId="{AF0946D8-7BF7-49DE-9DE6-593BB3A473D2}" type="presOf" srcId="{970A8C53-842C-4732-8B37-13696F974D29}" destId="{32C6861E-B8B2-4CBE-BC3A-EEABF8B02A8A}" srcOrd="0" destOrd="0" presId="urn:microsoft.com/office/officeart/2005/8/layout/target3"/>
    <dgm:cxn modelId="{F8314DD8-D265-46E0-BC0C-2D28B61FCA3F}" type="presOf" srcId="{69644085-7162-4524-ABA5-51AE47B6BABC}" destId="{8A6E5B3F-1B5C-44D4-80FE-473A6BCAA2D7}" srcOrd="0" destOrd="2" presId="urn:microsoft.com/office/officeart/2005/8/layout/target3"/>
    <dgm:cxn modelId="{08C93EE4-DF20-43BA-AF53-8C01B9825208}" type="presOf" srcId="{B79733FF-0F2B-4F28-BE65-60B6385CEA5E}" destId="{8A6E5B3F-1B5C-44D4-80FE-473A6BCAA2D7}" srcOrd="0" destOrd="1" presId="urn:microsoft.com/office/officeart/2005/8/layout/target3"/>
    <dgm:cxn modelId="{BD04E4EA-4631-4716-BCE8-D54EE6EB507E}" srcId="{C6862242-469F-4A75-9DA9-E43C164DCE5B}" destId="{C85425B3-983C-4F5D-B5B9-62E5FA973601}" srcOrd="0" destOrd="0" parTransId="{4EBBEF57-0A3D-4560-9025-4608D69D50B2}" sibTransId="{9BC31120-1214-437C-8106-18A698661366}"/>
    <dgm:cxn modelId="{3E2A36F7-D8ED-4D94-80FA-39E81F2EAA8F}" srcId="{970A8C53-842C-4732-8B37-13696F974D29}" destId="{69644085-7162-4524-ABA5-51AE47B6BABC}" srcOrd="2" destOrd="0" parTransId="{F49784CC-F44B-41B8-8943-B9A65BA9D0C7}" sibTransId="{347D4E31-B9E2-442D-B0F6-779B53044902}"/>
    <dgm:cxn modelId="{056E394E-27D0-4A6D-8974-633FD387A618}" type="presParOf" srcId="{9723A50C-600F-42F5-9FB0-F2614D12F336}" destId="{B187265B-A05D-41A4-8C17-212B34187604}" srcOrd="0" destOrd="0" presId="urn:microsoft.com/office/officeart/2005/8/layout/target3"/>
    <dgm:cxn modelId="{7AE7D2CF-4EF5-4949-AB01-0A10F4BE6968}" type="presParOf" srcId="{9723A50C-600F-42F5-9FB0-F2614D12F336}" destId="{4E39689C-625D-4B3D-8A7E-7AF4B6382D5D}" srcOrd="1" destOrd="0" presId="urn:microsoft.com/office/officeart/2005/8/layout/target3"/>
    <dgm:cxn modelId="{4E8CD99D-55C2-472D-B469-10E336AAB25A}" type="presParOf" srcId="{9723A50C-600F-42F5-9FB0-F2614D12F336}" destId="{268E654C-AB1B-49D0-9BC1-FE3DAE94DF6F}" srcOrd="2" destOrd="0" presId="urn:microsoft.com/office/officeart/2005/8/layout/target3"/>
    <dgm:cxn modelId="{D5F05016-9029-4C20-A3AA-A4118FA267F9}" type="presParOf" srcId="{9723A50C-600F-42F5-9FB0-F2614D12F336}" destId="{8470DEE5-6A82-4BE3-8497-6392D9463EB3}" srcOrd="3" destOrd="0" presId="urn:microsoft.com/office/officeart/2005/8/layout/target3"/>
    <dgm:cxn modelId="{78FF7835-3683-496C-A15C-3CC86398D852}" type="presParOf" srcId="{9723A50C-600F-42F5-9FB0-F2614D12F336}" destId="{B2BEF0C5-3493-4C61-B91C-2A268EB82E89}" srcOrd="4" destOrd="0" presId="urn:microsoft.com/office/officeart/2005/8/layout/target3"/>
    <dgm:cxn modelId="{2F1CF0BE-FA14-4296-9EBD-65926E7352AF}" type="presParOf" srcId="{9723A50C-600F-42F5-9FB0-F2614D12F336}" destId="{32C6861E-B8B2-4CBE-BC3A-EEABF8B02A8A}" srcOrd="5" destOrd="0" presId="urn:microsoft.com/office/officeart/2005/8/layout/target3"/>
    <dgm:cxn modelId="{F730D140-3831-4C75-B37E-EF5F9407B9D1}" type="presParOf" srcId="{9723A50C-600F-42F5-9FB0-F2614D12F336}" destId="{BA1DE561-9570-4A10-ABA4-D25989A06AE9}" srcOrd="6" destOrd="0" presId="urn:microsoft.com/office/officeart/2005/8/layout/target3"/>
    <dgm:cxn modelId="{85960D8E-4B8A-4DED-ABA4-9BD764916DC7}" type="presParOf" srcId="{9723A50C-600F-42F5-9FB0-F2614D12F336}" destId="{B99E81A4-1A87-4933-9E00-1CF23A5F4025}" srcOrd="7" destOrd="0" presId="urn:microsoft.com/office/officeart/2005/8/layout/target3"/>
    <dgm:cxn modelId="{D6675C15-3CBF-4A6F-9B4B-552237BC28C9}" type="presParOf" srcId="{9723A50C-600F-42F5-9FB0-F2614D12F336}" destId="{161403C5-3CEA-4774-A44A-050CD6FA2855}" srcOrd="8" destOrd="0" presId="urn:microsoft.com/office/officeart/2005/8/layout/target3"/>
    <dgm:cxn modelId="{37B3790A-2216-4A01-86FF-7106DAB5F449}" type="presParOf" srcId="{9723A50C-600F-42F5-9FB0-F2614D12F336}" destId="{3903002D-C423-497A-959C-E88BB7E8FAE0}" srcOrd="9" destOrd="0" presId="urn:microsoft.com/office/officeart/2005/8/layout/target3"/>
    <dgm:cxn modelId="{E8B5EB2C-7835-4A17-AC17-6676CF732FFE}" type="presParOf" srcId="{9723A50C-600F-42F5-9FB0-F2614D12F336}" destId="{46B41B0B-B0DB-4A10-B582-5E6CA5987DA5}" srcOrd="10" destOrd="0" presId="urn:microsoft.com/office/officeart/2005/8/layout/target3"/>
    <dgm:cxn modelId="{CD7C8D67-CA33-4FE9-A068-F1717250E4C3}" type="presParOf" srcId="{9723A50C-600F-42F5-9FB0-F2614D12F336}" destId="{AC9B141D-780C-4374-993F-FDB43C47AB71}" srcOrd="11" destOrd="0" presId="urn:microsoft.com/office/officeart/2005/8/layout/target3"/>
    <dgm:cxn modelId="{392B6CF9-671B-43EC-844E-AE818083F5B7}" type="presParOf" srcId="{9723A50C-600F-42F5-9FB0-F2614D12F336}" destId="{8A6E5B3F-1B5C-44D4-80FE-473A6BCAA2D7}" srcOrd="12" destOrd="0" presId="urn:microsoft.com/office/officeart/2005/8/layout/target3"/>
    <dgm:cxn modelId="{58EB117F-6852-4949-B137-894F2B2A03C9}" type="presParOf" srcId="{9723A50C-600F-42F5-9FB0-F2614D12F336}" destId="{8E6BF9FD-0339-47EC-A375-06BD2DB09A11}" srcOrd="13" destOrd="0" presId="urn:microsoft.com/office/officeart/2005/8/layout/target3"/>
    <dgm:cxn modelId="{24635136-7813-40D7-A9AA-8A1FF0655470}" type="presParOf" srcId="{9723A50C-600F-42F5-9FB0-F2614D12F336}" destId="{31AAEC01-2CB3-4C4C-97EE-B6924785DE3E}"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25726A-DBEC-4C37-89FC-EF8BBF8CC0C9}">
      <dsp:nvSpPr>
        <dsp:cNvPr id="0" name=""/>
        <dsp:cNvSpPr/>
      </dsp:nvSpPr>
      <dsp:spPr>
        <a:xfrm>
          <a:off x="981109" y="871"/>
          <a:ext cx="1985771" cy="1191462"/>
        </a:xfrm>
        <a:prstGeom prst="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altLang="en-US" sz="1400" kern="1200" dirty="0">
              <a:solidFill>
                <a:schemeClr val="bg1"/>
              </a:solidFill>
            </a:rPr>
            <a:t>Create a safe, inclusive, and respectful learning environment that encourages bold and curious approaches</a:t>
          </a:r>
          <a:endParaRPr lang="en-US" sz="1400" kern="1200" dirty="0">
            <a:solidFill>
              <a:schemeClr val="bg1"/>
            </a:solidFill>
          </a:endParaRPr>
        </a:p>
      </dsp:txBody>
      <dsp:txXfrm>
        <a:off x="981109" y="871"/>
        <a:ext cx="1985771" cy="1191462"/>
      </dsp:txXfrm>
    </dsp:sp>
    <dsp:sp modelId="{26602067-081E-4F9C-8466-7F18A2D26A78}">
      <dsp:nvSpPr>
        <dsp:cNvPr id="0" name=""/>
        <dsp:cNvSpPr/>
      </dsp:nvSpPr>
      <dsp:spPr>
        <a:xfrm>
          <a:off x="3165457" y="871"/>
          <a:ext cx="1985771" cy="1191462"/>
        </a:xfrm>
        <a:prstGeom prst="rect">
          <a:avLst/>
        </a:prstGeom>
        <a:solidFill>
          <a:schemeClr val="accent1">
            <a:alpha val="90000"/>
            <a:hueOff val="0"/>
            <a:satOff val="0"/>
            <a:lumOff val="0"/>
            <a:alphaOff val="-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altLang="en-US" sz="1400" kern="1200">
              <a:solidFill>
                <a:schemeClr val="bg1"/>
              </a:solidFill>
            </a:rPr>
            <a:t>Participate in open discussions without blame, valuing each contributor equally</a:t>
          </a:r>
          <a:endParaRPr lang="en-US" sz="1400" kern="1200" dirty="0">
            <a:solidFill>
              <a:schemeClr val="bg1"/>
            </a:solidFill>
          </a:endParaRPr>
        </a:p>
      </dsp:txBody>
      <dsp:txXfrm>
        <a:off x="3165457" y="871"/>
        <a:ext cx="1985771" cy="1191462"/>
      </dsp:txXfrm>
    </dsp:sp>
    <dsp:sp modelId="{8B43974E-6E19-49DE-ADAE-9432FF42CF13}">
      <dsp:nvSpPr>
        <dsp:cNvPr id="0" name=""/>
        <dsp:cNvSpPr/>
      </dsp:nvSpPr>
      <dsp:spPr>
        <a:xfrm>
          <a:off x="5349805" y="871"/>
          <a:ext cx="1985771" cy="1191462"/>
        </a:xfrm>
        <a:prstGeom prst="rect">
          <a:avLst/>
        </a:prstGeom>
        <a:solidFill>
          <a:schemeClr val="accent1">
            <a:alpha val="90000"/>
            <a:hueOff val="0"/>
            <a:satOff val="0"/>
            <a:lumOff val="0"/>
            <a:alphaOff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altLang="en-US" sz="1400" kern="1200">
              <a:solidFill>
                <a:schemeClr val="bg1"/>
              </a:solidFill>
            </a:rPr>
            <a:t>Focus on addressing problems, not individuals or organisations</a:t>
          </a:r>
          <a:endParaRPr lang="en-US" sz="1400" kern="1200">
            <a:solidFill>
              <a:schemeClr val="bg1"/>
            </a:solidFill>
          </a:endParaRPr>
        </a:p>
      </dsp:txBody>
      <dsp:txXfrm>
        <a:off x="5349805" y="871"/>
        <a:ext cx="1985771" cy="1191462"/>
      </dsp:txXfrm>
    </dsp:sp>
    <dsp:sp modelId="{FA23EB11-534F-4FCC-989B-E5F305D1BA56}">
      <dsp:nvSpPr>
        <dsp:cNvPr id="0" name=""/>
        <dsp:cNvSpPr/>
      </dsp:nvSpPr>
      <dsp:spPr>
        <a:xfrm>
          <a:off x="981109" y="1390911"/>
          <a:ext cx="1985771" cy="1191462"/>
        </a:xfrm>
        <a:prstGeom prst="rect">
          <a:avLst/>
        </a:prstGeom>
        <a:solidFill>
          <a:schemeClr val="accent1">
            <a:alpha val="90000"/>
            <a:hueOff val="0"/>
            <a:satOff val="0"/>
            <a:lumOff val="0"/>
            <a:alphaOff val="-1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altLang="en-US" sz="1400" kern="1200">
              <a:solidFill>
                <a:schemeClr val="bg1"/>
              </a:solidFill>
            </a:rPr>
            <a:t>Accept learnings at face value, avoiding unnecessary reinterrogation of incidents</a:t>
          </a:r>
          <a:endParaRPr lang="en-US" sz="1400" kern="1200" dirty="0">
            <a:solidFill>
              <a:schemeClr val="bg1"/>
            </a:solidFill>
          </a:endParaRPr>
        </a:p>
      </dsp:txBody>
      <dsp:txXfrm>
        <a:off x="981109" y="1390911"/>
        <a:ext cx="1985771" cy="1191462"/>
      </dsp:txXfrm>
    </dsp:sp>
    <dsp:sp modelId="{B2F40E1E-3317-4AED-8E09-E9EB1B52C3E1}">
      <dsp:nvSpPr>
        <dsp:cNvPr id="0" name=""/>
        <dsp:cNvSpPr/>
      </dsp:nvSpPr>
      <dsp:spPr>
        <a:xfrm>
          <a:off x="3165457" y="1390911"/>
          <a:ext cx="1985771" cy="1191462"/>
        </a:xfrm>
        <a:prstGeom prst="rect">
          <a:avLst/>
        </a:prstGeom>
        <a:solidFill>
          <a:schemeClr val="accent1">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altLang="en-US" sz="1400" kern="1200">
              <a:solidFill>
                <a:schemeClr val="bg1"/>
              </a:solidFill>
            </a:rPr>
            <a:t>Maintain independence and objectivity</a:t>
          </a:r>
          <a:endParaRPr lang="en-US" sz="1400" kern="1200" dirty="0">
            <a:solidFill>
              <a:schemeClr val="bg1"/>
            </a:solidFill>
          </a:endParaRPr>
        </a:p>
      </dsp:txBody>
      <dsp:txXfrm>
        <a:off x="3165457" y="1390911"/>
        <a:ext cx="1985771" cy="1191462"/>
      </dsp:txXfrm>
    </dsp:sp>
    <dsp:sp modelId="{E3E85655-062E-4D21-AC14-E15861E52201}">
      <dsp:nvSpPr>
        <dsp:cNvPr id="0" name=""/>
        <dsp:cNvSpPr/>
      </dsp:nvSpPr>
      <dsp:spPr>
        <a:xfrm>
          <a:off x="5349805" y="1390911"/>
          <a:ext cx="1985771" cy="1191462"/>
        </a:xfrm>
        <a:prstGeom prst="rect">
          <a:avLst/>
        </a:prstGeom>
        <a:solidFill>
          <a:schemeClr val="accent1">
            <a:alpha val="90000"/>
            <a:hueOff val="0"/>
            <a:satOff val="0"/>
            <a:lumOff val="0"/>
            <a:alphaOff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altLang="en-US" sz="1400" kern="1200">
              <a:solidFill>
                <a:schemeClr val="bg1"/>
              </a:solidFill>
            </a:rPr>
            <a:t>Preserve confidentiality for consumers and families</a:t>
          </a:r>
          <a:endParaRPr lang="en-US" sz="1400" kern="1200">
            <a:solidFill>
              <a:schemeClr val="bg1"/>
            </a:solidFill>
          </a:endParaRPr>
        </a:p>
      </dsp:txBody>
      <dsp:txXfrm>
        <a:off x="5349805" y="1390911"/>
        <a:ext cx="1985771" cy="1191462"/>
      </dsp:txXfrm>
    </dsp:sp>
    <dsp:sp modelId="{408FE772-128D-46C1-BEB0-3F2218D62552}">
      <dsp:nvSpPr>
        <dsp:cNvPr id="0" name=""/>
        <dsp:cNvSpPr/>
      </dsp:nvSpPr>
      <dsp:spPr>
        <a:xfrm>
          <a:off x="981109" y="2780951"/>
          <a:ext cx="1985771" cy="1191462"/>
        </a:xfrm>
        <a:prstGeom prst="rect">
          <a:avLst/>
        </a:prstGeom>
        <a:solidFill>
          <a:schemeClr val="accent1">
            <a:alpha val="90000"/>
            <a:hueOff val="0"/>
            <a:satOff val="0"/>
            <a:lumOff val="0"/>
            <a:alphaOff val="-3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altLang="en-US" sz="1400" kern="1200">
              <a:solidFill>
                <a:schemeClr val="bg1"/>
              </a:solidFill>
            </a:rPr>
            <a:t>Seek to understand different service practice frameworks and philosophies</a:t>
          </a:r>
          <a:endParaRPr lang="en-US" sz="1400" kern="1200">
            <a:solidFill>
              <a:schemeClr val="bg1"/>
            </a:solidFill>
          </a:endParaRPr>
        </a:p>
      </dsp:txBody>
      <dsp:txXfrm>
        <a:off x="981109" y="2780951"/>
        <a:ext cx="1985771" cy="1191462"/>
      </dsp:txXfrm>
    </dsp:sp>
    <dsp:sp modelId="{49714075-E27C-41E3-BEB0-6B4EC090BDB1}">
      <dsp:nvSpPr>
        <dsp:cNvPr id="0" name=""/>
        <dsp:cNvSpPr/>
      </dsp:nvSpPr>
      <dsp:spPr>
        <a:xfrm>
          <a:off x="3165457" y="2780951"/>
          <a:ext cx="1985771" cy="1191462"/>
        </a:xfrm>
        <a:prstGeom prst="rect">
          <a:avLst/>
        </a:prstGeom>
        <a:solidFill>
          <a:schemeClr val="accent1">
            <a:alpha val="90000"/>
            <a:hueOff val="0"/>
            <a:satOff val="0"/>
            <a:lumOff val="0"/>
            <a:alphaOff val="-3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altLang="en-US" sz="1400" kern="1200">
              <a:solidFill>
                <a:schemeClr val="bg1"/>
              </a:solidFill>
            </a:rPr>
            <a:t>Emphasise system improvements and advocacy</a:t>
          </a:r>
          <a:endParaRPr lang="en-US" sz="1400" kern="1200">
            <a:solidFill>
              <a:schemeClr val="bg1"/>
            </a:solidFill>
          </a:endParaRPr>
        </a:p>
      </dsp:txBody>
      <dsp:txXfrm>
        <a:off x="3165457" y="2780951"/>
        <a:ext cx="1985771" cy="1191462"/>
      </dsp:txXfrm>
    </dsp:sp>
    <dsp:sp modelId="{4948BECB-E714-4DEE-A7D3-918CF85CE239}">
      <dsp:nvSpPr>
        <dsp:cNvPr id="0" name=""/>
        <dsp:cNvSpPr/>
      </dsp:nvSpPr>
      <dsp:spPr>
        <a:xfrm>
          <a:off x="5349805" y="2780951"/>
          <a:ext cx="1985771" cy="1191462"/>
        </a:xfrm>
        <a:prstGeom prst="rect">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bg1"/>
              </a:solidFill>
            </a:rPr>
            <a:t>Value vulnerability, transparency, and openness with space for restoration and repair at all levels</a:t>
          </a:r>
          <a:endParaRPr lang="en-US" sz="1400" kern="1200" dirty="0">
            <a:solidFill>
              <a:schemeClr val="bg1"/>
            </a:solidFill>
          </a:endParaRPr>
        </a:p>
      </dsp:txBody>
      <dsp:txXfrm>
        <a:off x="5349805" y="2780951"/>
        <a:ext cx="1985771" cy="11914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7265B-A05D-41A4-8C17-212B34187604}">
      <dsp:nvSpPr>
        <dsp:cNvPr id="0" name=""/>
        <dsp:cNvSpPr/>
      </dsp:nvSpPr>
      <dsp:spPr>
        <a:xfrm>
          <a:off x="-284274" y="0"/>
          <a:ext cx="4615540" cy="4615540"/>
        </a:xfrm>
        <a:prstGeom prst="pie">
          <a:avLst>
            <a:gd name="adj1" fmla="val 5400000"/>
            <a:gd name="adj2" fmla="val 16200000"/>
          </a:avLst>
        </a:prstGeom>
        <a:solidFill>
          <a:srgbClr val="388994"/>
        </a:solidFill>
        <a:ln w="12700" cap="flat" cmpd="sng" algn="ctr">
          <a:solidFill>
            <a:srgbClr val="388994"/>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8E654C-AB1B-49D0-9BC1-FE3DAE94DF6F}">
      <dsp:nvSpPr>
        <dsp:cNvPr id="0" name=""/>
        <dsp:cNvSpPr/>
      </dsp:nvSpPr>
      <dsp:spPr>
        <a:xfrm>
          <a:off x="2023495" y="0"/>
          <a:ext cx="8316685" cy="4615540"/>
        </a:xfrm>
        <a:prstGeom prst="rect">
          <a:avLst/>
        </a:prstGeom>
        <a:solidFill>
          <a:schemeClr val="lt1">
            <a:alpha val="90000"/>
            <a:hueOff val="0"/>
            <a:satOff val="0"/>
            <a:lumOff val="0"/>
            <a:alphaOff val="0"/>
          </a:schemeClr>
        </a:solidFill>
        <a:ln w="12700" cap="flat" cmpd="sng" algn="ctr">
          <a:solidFill>
            <a:srgbClr val="388994"/>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388994"/>
              </a:solidFill>
            </a:rPr>
            <a:t>System</a:t>
          </a:r>
        </a:p>
      </dsp:txBody>
      <dsp:txXfrm>
        <a:off x="2023495" y="0"/>
        <a:ext cx="4158342" cy="1384665"/>
      </dsp:txXfrm>
    </dsp:sp>
    <dsp:sp modelId="{B2BEF0C5-3493-4C61-B91C-2A268EB82E89}">
      <dsp:nvSpPr>
        <dsp:cNvPr id="0" name=""/>
        <dsp:cNvSpPr/>
      </dsp:nvSpPr>
      <dsp:spPr>
        <a:xfrm>
          <a:off x="523446" y="1384665"/>
          <a:ext cx="3000098" cy="3000098"/>
        </a:xfrm>
        <a:prstGeom prst="pie">
          <a:avLst>
            <a:gd name="adj1" fmla="val 5400000"/>
            <a:gd name="adj2" fmla="val 16200000"/>
          </a:avLst>
        </a:prstGeom>
        <a:solidFill>
          <a:srgbClr val="4DAEBB"/>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C6861E-B8B2-4CBE-BC3A-EEABF8B02A8A}">
      <dsp:nvSpPr>
        <dsp:cNvPr id="0" name=""/>
        <dsp:cNvSpPr/>
      </dsp:nvSpPr>
      <dsp:spPr>
        <a:xfrm>
          <a:off x="2023495" y="1384665"/>
          <a:ext cx="8316685" cy="3000098"/>
        </a:xfrm>
        <a:prstGeom prst="rect">
          <a:avLst/>
        </a:prstGeom>
        <a:solidFill>
          <a:schemeClr val="lt1">
            <a:alpha val="90000"/>
            <a:hueOff val="0"/>
            <a:satOff val="0"/>
            <a:lumOff val="0"/>
            <a:alphaOff val="0"/>
          </a:schemeClr>
        </a:solidFill>
        <a:ln w="12700" cap="flat" cmpd="sng" algn="ctr">
          <a:solidFill>
            <a:srgbClr val="4DAEBB"/>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4DAEBB"/>
              </a:solidFill>
            </a:rPr>
            <a:t>Organisational</a:t>
          </a:r>
        </a:p>
      </dsp:txBody>
      <dsp:txXfrm>
        <a:off x="2023495" y="1384665"/>
        <a:ext cx="4158342" cy="1384660"/>
      </dsp:txXfrm>
    </dsp:sp>
    <dsp:sp modelId="{B99E81A4-1A87-4933-9E00-1CF23A5F4025}">
      <dsp:nvSpPr>
        <dsp:cNvPr id="0" name=""/>
        <dsp:cNvSpPr/>
      </dsp:nvSpPr>
      <dsp:spPr>
        <a:xfrm>
          <a:off x="1331165" y="2769325"/>
          <a:ext cx="1384660" cy="1384660"/>
        </a:xfrm>
        <a:prstGeom prst="pie">
          <a:avLst>
            <a:gd name="adj1" fmla="val 5400000"/>
            <a:gd name="adj2" fmla="val 16200000"/>
          </a:avLst>
        </a:prstGeom>
        <a:solidFill>
          <a:srgbClr val="A3D5D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1403C5-3CEA-4774-A44A-050CD6FA2855}">
      <dsp:nvSpPr>
        <dsp:cNvPr id="0" name=""/>
        <dsp:cNvSpPr/>
      </dsp:nvSpPr>
      <dsp:spPr>
        <a:xfrm>
          <a:off x="2023495" y="2769325"/>
          <a:ext cx="8316685" cy="1384660"/>
        </a:xfrm>
        <a:prstGeom prst="rect">
          <a:avLst/>
        </a:prstGeom>
        <a:solidFill>
          <a:schemeClr val="lt1">
            <a:alpha val="90000"/>
            <a:hueOff val="0"/>
            <a:satOff val="0"/>
            <a:lumOff val="0"/>
            <a:alphaOff val="0"/>
          </a:schemeClr>
        </a:solidFill>
        <a:ln w="12700" cap="flat" cmpd="sng" algn="ctr">
          <a:solidFill>
            <a:srgbClr val="A3D5DC"/>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A3D5DC"/>
              </a:solidFill>
            </a:rPr>
            <a:t>Clinical</a:t>
          </a:r>
        </a:p>
      </dsp:txBody>
      <dsp:txXfrm>
        <a:off x="2023495" y="2769325"/>
        <a:ext cx="4158342" cy="1384660"/>
      </dsp:txXfrm>
    </dsp:sp>
    <dsp:sp modelId="{46B41B0B-B0DB-4A10-B582-5E6CA5987DA5}">
      <dsp:nvSpPr>
        <dsp:cNvPr id="0" name=""/>
        <dsp:cNvSpPr/>
      </dsp:nvSpPr>
      <dsp:spPr>
        <a:xfrm>
          <a:off x="5305904" y="0"/>
          <a:ext cx="5295441" cy="138466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Identify gaps or issues in healthcare system coordination</a:t>
          </a:r>
        </a:p>
        <a:p>
          <a:pPr marL="171450" lvl="1" indent="-171450" algn="l" defTabSz="711200">
            <a:lnSpc>
              <a:spcPct val="90000"/>
            </a:lnSpc>
            <a:spcBef>
              <a:spcPct val="0"/>
            </a:spcBef>
            <a:spcAft>
              <a:spcPct val="15000"/>
            </a:spcAft>
            <a:buChar char="•"/>
          </a:pPr>
          <a:r>
            <a:rPr lang="en-US" sz="1600" kern="1200" dirty="0"/>
            <a:t>Discuss strategic initiatives for improvement</a:t>
          </a:r>
        </a:p>
        <a:p>
          <a:pPr marL="171450" lvl="1" indent="-171450" algn="l" defTabSz="711200">
            <a:lnSpc>
              <a:spcPct val="90000"/>
            </a:lnSpc>
            <a:spcBef>
              <a:spcPct val="0"/>
            </a:spcBef>
            <a:spcAft>
              <a:spcPct val="15000"/>
            </a:spcAft>
            <a:buChar char="•"/>
          </a:pPr>
          <a:r>
            <a:rPr lang="en-US" sz="1600" kern="1200" dirty="0"/>
            <a:t>Identify patterns or trends over time</a:t>
          </a:r>
        </a:p>
      </dsp:txBody>
      <dsp:txXfrm>
        <a:off x="5305904" y="0"/>
        <a:ext cx="5295441" cy="1384665"/>
      </dsp:txXfrm>
    </dsp:sp>
    <dsp:sp modelId="{8A6E5B3F-1B5C-44D4-80FE-473A6BCAA2D7}">
      <dsp:nvSpPr>
        <dsp:cNvPr id="0" name=""/>
        <dsp:cNvSpPr/>
      </dsp:nvSpPr>
      <dsp:spPr>
        <a:xfrm>
          <a:off x="5329087" y="1384665"/>
          <a:ext cx="5205163" cy="138466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Discuss gaps or limitations in organisational policies and procedures</a:t>
          </a:r>
        </a:p>
        <a:p>
          <a:pPr marL="171450" lvl="1" indent="-171450" algn="l" defTabSz="711200">
            <a:lnSpc>
              <a:spcPct val="90000"/>
            </a:lnSpc>
            <a:spcBef>
              <a:spcPct val="0"/>
            </a:spcBef>
            <a:spcAft>
              <a:spcPct val="15000"/>
            </a:spcAft>
            <a:buChar char="•"/>
          </a:pPr>
          <a:r>
            <a:rPr lang="en-US" sz="1600" kern="1200" dirty="0"/>
            <a:t>Understand the contribution of education and awareness of risk management</a:t>
          </a:r>
        </a:p>
        <a:p>
          <a:pPr marL="171450" lvl="1" indent="-171450" algn="l" defTabSz="711200">
            <a:lnSpc>
              <a:spcPct val="90000"/>
            </a:lnSpc>
            <a:spcBef>
              <a:spcPct val="0"/>
            </a:spcBef>
            <a:spcAft>
              <a:spcPct val="15000"/>
            </a:spcAft>
            <a:buChar char="•"/>
          </a:pPr>
          <a:r>
            <a:rPr lang="en-US" sz="1600" kern="1200" dirty="0"/>
            <a:t>Reflect on multi-service communication or collaborative care impact on incident</a:t>
          </a:r>
        </a:p>
      </dsp:txBody>
      <dsp:txXfrm>
        <a:off x="5329087" y="1384665"/>
        <a:ext cx="5205163" cy="1384660"/>
      </dsp:txXfrm>
    </dsp:sp>
    <dsp:sp modelId="{31AAEC01-2CB3-4C4C-97EE-B6924785DE3E}">
      <dsp:nvSpPr>
        <dsp:cNvPr id="0" name=""/>
        <dsp:cNvSpPr/>
      </dsp:nvSpPr>
      <dsp:spPr>
        <a:xfrm>
          <a:off x="5316404" y="2769325"/>
          <a:ext cx="4967473" cy="138466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Identify clinical practices or improvements that can inform current practice</a:t>
          </a:r>
        </a:p>
        <a:p>
          <a:pPr marL="171450" lvl="1" indent="-171450" algn="l" defTabSz="711200">
            <a:lnSpc>
              <a:spcPct val="90000"/>
            </a:lnSpc>
            <a:spcBef>
              <a:spcPct val="0"/>
            </a:spcBef>
            <a:spcAft>
              <a:spcPct val="15000"/>
            </a:spcAft>
            <a:buChar char="•"/>
          </a:pPr>
          <a:r>
            <a:rPr lang="en-US" sz="1600" kern="1200" dirty="0"/>
            <a:t>Knowledge translation activities to decrease duplication of incidents elsewhere through assessing training and competency gaps</a:t>
          </a:r>
        </a:p>
      </dsp:txBody>
      <dsp:txXfrm>
        <a:off x="5316404" y="2769325"/>
        <a:ext cx="4967473" cy="138466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7030"/>
          </a:xfrm>
          <a:prstGeom prst="rect">
            <a:avLst/>
          </a:prstGeom>
        </p:spPr>
        <p:txBody>
          <a:bodyPr vert="horz" lIns="96661" tIns="48331" rIns="96661" bIns="48331" rtlCol="0"/>
          <a:lstStyle>
            <a:lvl1pPr algn="l">
              <a:defRPr sz="1300"/>
            </a:lvl1pPr>
          </a:lstStyle>
          <a:p>
            <a:endParaRPr lang="en-AU"/>
          </a:p>
        </p:txBody>
      </p:sp>
      <p:sp>
        <p:nvSpPr>
          <p:cNvPr id="3" name="Date Placeholder 2"/>
          <p:cNvSpPr>
            <a:spLocks noGrp="1"/>
          </p:cNvSpPr>
          <p:nvPr>
            <p:ph type="dt" sz="quarter" idx="1"/>
          </p:nvPr>
        </p:nvSpPr>
        <p:spPr>
          <a:xfrm>
            <a:off x="5438458" y="0"/>
            <a:ext cx="4160520" cy="367030"/>
          </a:xfrm>
          <a:prstGeom prst="rect">
            <a:avLst/>
          </a:prstGeom>
        </p:spPr>
        <p:txBody>
          <a:bodyPr vert="horz" lIns="96661" tIns="48331" rIns="96661" bIns="48331" rtlCol="0"/>
          <a:lstStyle>
            <a:lvl1pPr algn="r">
              <a:defRPr sz="1300"/>
            </a:lvl1pPr>
          </a:lstStyle>
          <a:p>
            <a:fld id="{A4F46F03-4278-4C1D-A19D-A316891E10B3}" type="datetimeFigureOut">
              <a:rPr lang="en-AU" smtClean="0"/>
              <a:t>19/09/2024</a:t>
            </a:fld>
            <a:endParaRPr lang="en-AU"/>
          </a:p>
        </p:txBody>
      </p:sp>
      <p:sp>
        <p:nvSpPr>
          <p:cNvPr id="4" name="Footer Placeholder 3"/>
          <p:cNvSpPr>
            <a:spLocks noGrp="1"/>
          </p:cNvSpPr>
          <p:nvPr>
            <p:ph type="ftr" sz="quarter" idx="2"/>
          </p:nvPr>
        </p:nvSpPr>
        <p:spPr>
          <a:xfrm>
            <a:off x="0" y="6948171"/>
            <a:ext cx="4160520" cy="367029"/>
          </a:xfrm>
          <a:prstGeom prst="rect">
            <a:avLst/>
          </a:prstGeom>
        </p:spPr>
        <p:txBody>
          <a:bodyPr vert="horz" lIns="96661" tIns="48331" rIns="96661" bIns="48331" rtlCol="0" anchor="b"/>
          <a:lstStyle>
            <a:lvl1pPr algn="l">
              <a:defRPr sz="1300"/>
            </a:lvl1pPr>
          </a:lstStyle>
          <a:p>
            <a:endParaRPr lang="en-AU"/>
          </a:p>
        </p:txBody>
      </p:sp>
      <p:sp>
        <p:nvSpPr>
          <p:cNvPr id="5" name="Slide Number Placeholder 4"/>
          <p:cNvSpPr>
            <a:spLocks noGrp="1"/>
          </p:cNvSpPr>
          <p:nvPr>
            <p:ph type="sldNum" sz="quarter" idx="3"/>
          </p:nvPr>
        </p:nvSpPr>
        <p:spPr>
          <a:xfrm>
            <a:off x="5438458" y="6948171"/>
            <a:ext cx="4160520" cy="367029"/>
          </a:xfrm>
          <a:prstGeom prst="rect">
            <a:avLst/>
          </a:prstGeom>
        </p:spPr>
        <p:txBody>
          <a:bodyPr vert="horz" lIns="96661" tIns="48331" rIns="96661" bIns="48331" rtlCol="0" anchor="b"/>
          <a:lstStyle>
            <a:lvl1pPr algn="r">
              <a:defRPr sz="1300"/>
            </a:lvl1pPr>
          </a:lstStyle>
          <a:p>
            <a:fld id="{18A5ED23-0C09-4042-B843-2DB1D457D2EE}" type="slidenum">
              <a:rPr lang="en-AU" smtClean="0"/>
              <a:t>‹#›</a:t>
            </a:fld>
            <a:endParaRPr lang="en-AU"/>
          </a:p>
        </p:txBody>
      </p:sp>
    </p:spTree>
    <p:extLst>
      <p:ext uri="{BB962C8B-B14F-4D97-AF65-F5344CB8AC3E}">
        <p14:creationId xmlns:p14="http://schemas.microsoft.com/office/powerpoint/2010/main" val="11951257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7030"/>
          </a:xfrm>
          <a:prstGeom prst="rect">
            <a:avLst/>
          </a:prstGeom>
        </p:spPr>
        <p:txBody>
          <a:bodyPr vert="horz" lIns="96661" tIns="48331" rIns="96661" bIns="48331" rtlCol="0"/>
          <a:lstStyle>
            <a:lvl1pPr algn="l">
              <a:defRPr sz="1300"/>
            </a:lvl1pPr>
          </a:lstStyle>
          <a:p>
            <a:endParaRPr lang="en-AU"/>
          </a:p>
        </p:txBody>
      </p:sp>
      <p:sp>
        <p:nvSpPr>
          <p:cNvPr id="3" name="Date Placeholder 2"/>
          <p:cNvSpPr>
            <a:spLocks noGrp="1"/>
          </p:cNvSpPr>
          <p:nvPr>
            <p:ph type="dt" idx="1"/>
          </p:nvPr>
        </p:nvSpPr>
        <p:spPr>
          <a:xfrm>
            <a:off x="5438458" y="0"/>
            <a:ext cx="4160520" cy="367030"/>
          </a:xfrm>
          <a:prstGeom prst="rect">
            <a:avLst/>
          </a:prstGeom>
        </p:spPr>
        <p:txBody>
          <a:bodyPr vert="horz" lIns="96661" tIns="48331" rIns="96661" bIns="48331" rtlCol="0"/>
          <a:lstStyle>
            <a:lvl1pPr algn="r">
              <a:defRPr sz="1300"/>
            </a:lvl1pPr>
          </a:lstStyle>
          <a:p>
            <a:fld id="{2B06CBB7-75E5-4335-A213-50104D889153}" type="datetimeFigureOut">
              <a:rPr lang="en-AU" smtClean="0"/>
              <a:t>19/09/2024</a:t>
            </a:fld>
            <a:endParaRPr lang="en-AU"/>
          </a:p>
        </p:txBody>
      </p:sp>
      <p:sp>
        <p:nvSpPr>
          <p:cNvPr id="4" name="Slide Image Placeholder 3"/>
          <p:cNvSpPr>
            <a:spLocks noGrp="1" noRot="1" noChangeAspect="1"/>
          </p:cNvSpPr>
          <p:nvPr>
            <p:ph type="sldImg" idx="2"/>
          </p:nvPr>
        </p:nvSpPr>
        <p:spPr>
          <a:xfrm>
            <a:off x="2606675" y="914400"/>
            <a:ext cx="4387850" cy="2468563"/>
          </a:xfrm>
          <a:prstGeom prst="rect">
            <a:avLst/>
          </a:prstGeom>
          <a:noFill/>
          <a:ln w="12700">
            <a:solidFill>
              <a:prstClr val="black"/>
            </a:solidFill>
          </a:ln>
        </p:spPr>
        <p:txBody>
          <a:bodyPr vert="horz" lIns="96661" tIns="48331" rIns="96661" bIns="48331" rtlCol="0" anchor="ctr"/>
          <a:lstStyle/>
          <a:p>
            <a:endParaRPr lang="en-AU"/>
          </a:p>
        </p:txBody>
      </p:sp>
      <p:sp>
        <p:nvSpPr>
          <p:cNvPr id="5" name="Notes Placeholder 4"/>
          <p:cNvSpPr>
            <a:spLocks noGrp="1"/>
          </p:cNvSpPr>
          <p:nvPr>
            <p:ph type="body" sz="quarter" idx="3"/>
          </p:nvPr>
        </p:nvSpPr>
        <p:spPr>
          <a:xfrm>
            <a:off x="960120" y="3520440"/>
            <a:ext cx="7680960" cy="288036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948171"/>
            <a:ext cx="4160520" cy="367029"/>
          </a:xfrm>
          <a:prstGeom prst="rect">
            <a:avLst/>
          </a:prstGeom>
        </p:spPr>
        <p:txBody>
          <a:bodyPr vert="horz" lIns="96661" tIns="48331" rIns="96661" bIns="48331" rtlCol="0" anchor="b"/>
          <a:lstStyle>
            <a:lvl1pPr algn="l">
              <a:defRPr sz="1300"/>
            </a:lvl1pPr>
          </a:lstStyle>
          <a:p>
            <a:endParaRPr lang="en-AU"/>
          </a:p>
        </p:txBody>
      </p:sp>
      <p:sp>
        <p:nvSpPr>
          <p:cNvPr id="7" name="Slide Number Placeholder 6"/>
          <p:cNvSpPr>
            <a:spLocks noGrp="1"/>
          </p:cNvSpPr>
          <p:nvPr>
            <p:ph type="sldNum" sz="quarter" idx="5"/>
          </p:nvPr>
        </p:nvSpPr>
        <p:spPr>
          <a:xfrm>
            <a:off x="5438458" y="6948171"/>
            <a:ext cx="4160520" cy="367029"/>
          </a:xfrm>
          <a:prstGeom prst="rect">
            <a:avLst/>
          </a:prstGeom>
        </p:spPr>
        <p:txBody>
          <a:bodyPr vert="horz" lIns="96661" tIns="48331" rIns="96661" bIns="48331" rtlCol="0" anchor="b"/>
          <a:lstStyle>
            <a:lvl1pPr algn="r">
              <a:defRPr sz="1300"/>
            </a:lvl1pPr>
          </a:lstStyle>
          <a:p>
            <a:fld id="{410E2750-4B75-4FF6-9DDD-85529BDE91B6}" type="slidenum">
              <a:rPr lang="en-AU" smtClean="0"/>
              <a:t>‹#›</a:t>
            </a:fld>
            <a:endParaRPr lang="en-AU"/>
          </a:p>
        </p:txBody>
      </p:sp>
    </p:spTree>
    <p:extLst>
      <p:ext uri="{BB962C8B-B14F-4D97-AF65-F5344CB8AC3E}">
        <p14:creationId xmlns:p14="http://schemas.microsoft.com/office/powerpoint/2010/main" val="1959697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Presenter</a:t>
            </a:r>
            <a:r>
              <a:rPr lang="en-AU" dirty="0"/>
              <a:t>:</a:t>
            </a:r>
            <a:r>
              <a:rPr lang="en-AU" baseline="0" dirty="0"/>
              <a:t> Please include any content or trigger warnings.</a:t>
            </a:r>
            <a:endParaRPr lang="en-AU" dirty="0"/>
          </a:p>
        </p:txBody>
      </p:sp>
      <p:sp>
        <p:nvSpPr>
          <p:cNvPr id="4" name="Slide Number Placeholder 3"/>
          <p:cNvSpPr>
            <a:spLocks noGrp="1"/>
          </p:cNvSpPr>
          <p:nvPr>
            <p:ph type="sldNum" sz="quarter" idx="10"/>
          </p:nvPr>
        </p:nvSpPr>
        <p:spPr/>
        <p:txBody>
          <a:bodyPr/>
          <a:lstStyle/>
          <a:p>
            <a:fld id="{410E2750-4B75-4FF6-9DDD-85529BDE91B6}" type="slidenum">
              <a:rPr lang="en-AU" smtClean="0"/>
              <a:t>1</a:t>
            </a:fld>
            <a:endParaRPr lang="en-AU"/>
          </a:p>
        </p:txBody>
      </p:sp>
    </p:spTree>
    <p:extLst>
      <p:ext uri="{BB962C8B-B14F-4D97-AF65-F5344CB8AC3E}">
        <p14:creationId xmlns:p14="http://schemas.microsoft.com/office/powerpoint/2010/main" val="3791037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dirty="0"/>
              <a:t>Led by </a:t>
            </a:r>
            <a:r>
              <a:rPr lang="en-AU" b="1" baseline="0" dirty="0"/>
              <a:t>Facilitator</a:t>
            </a:r>
            <a:r>
              <a:rPr lang="en-AU" baseline="0" dirty="0"/>
              <a:t> and can be adjusted by the </a:t>
            </a:r>
            <a:r>
              <a:rPr lang="en-AU" b="1" baseline="0" dirty="0"/>
              <a:t>Facilitator</a:t>
            </a:r>
            <a:r>
              <a:rPr lang="en-AU" baseline="0" dirty="0"/>
              <a:t> to ensure it comes from the heart and reflects the Aboriginal group, Country and/or nation for the location of the meeting.</a:t>
            </a:r>
          </a:p>
        </p:txBody>
      </p:sp>
      <p:sp>
        <p:nvSpPr>
          <p:cNvPr id="4" name="Slide Number Placeholder 3"/>
          <p:cNvSpPr>
            <a:spLocks noGrp="1"/>
          </p:cNvSpPr>
          <p:nvPr>
            <p:ph type="sldNum" sz="quarter" idx="10"/>
          </p:nvPr>
        </p:nvSpPr>
        <p:spPr/>
        <p:txBody>
          <a:bodyPr/>
          <a:lstStyle/>
          <a:p>
            <a:fld id="{410E2750-4B75-4FF6-9DDD-85529BDE91B6}" type="slidenum">
              <a:rPr lang="en-AU" smtClean="0"/>
              <a:t>2</a:t>
            </a:fld>
            <a:endParaRPr lang="en-AU"/>
          </a:p>
        </p:txBody>
      </p:sp>
    </p:spTree>
    <p:extLst>
      <p:ext uri="{BB962C8B-B14F-4D97-AF65-F5344CB8AC3E}">
        <p14:creationId xmlns:p14="http://schemas.microsoft.com/office/powerpoint/2010/main" val="1562303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dirty="0"/>
              <a:t>Introduced by </a:t>
            </a:r>
            <a:r>
              <a:rPr lang="en-AU" b="1" baseline="0" dirty="0"/>
              <a:t>Facilitator</a:t>
            </a:r>
          </a:p>
          <a:p>
            <a:r>
              <a:rPr lang="en-AU" b="1" baseline="0" dirty="0"/>
              <a:t>Facilitator </a:t>
            </a:r>
            <a:r>
              <a:rPr lang="en-AU" b="0" baseline="0" dirty="0"/>
              <a:t> to note if this meeting is being recorded.</a:t>
            </a:r>
            <a:endParaRPr lang="en-AU" b="1" baseline="0" dirty="0"/>
          </a:p>
        </p:txBody>
      </p:sp>
      <p:sp>
        <p:nvSpPr>
          <p:cNvPr id="4" name="Slide Number Placeholder 3"/>
          <p:cNvSpPr>
            <a:spLocks noGrp="1"/>
          </p:cNvSpPr>
          <p:nvPr>
            <p:ph type="sldNum" sz="quarter" idx="10"/>
          </p:nvPr>
        </p:nvSpPr>
        <p:spPr/>
        <p:txBody>
          <a:bodyPr/>
          <a:lstStyle/>
          <a:p>
            <a:fld id="{410E2750-4B75-4FF6-9DDD-85529BDE91B6}" type="slidenum">
              <a:rPr lang="en-AU" smtClean="0"/>
              <a:t>3</a:t>
            </a:fld>
            <a:endParaRPr lang="en-AU"/>
          </a:p>
        </p:txBody>
      </p:sp>
    </p:spTree>
    <p:extLst>
      <p:ext uri="{BB962C8B-B14F-4D97-AF65-F5344CB8AC3E}">
        <p14:creationId xmlns:p14="http://schemas.microsoft.com/office/powerpoint/2010/main" val="3440533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AU" baseline="0" dirty="0"/>
              <a:t>Introduced by </a:t>
            </a:r>
            <a:r>
              <a:rPr lang="en-AU" b="1" baseline="0" dirty="0"/>
              <a:t>Facilitator</a:t>
            </a:r>
          </a:p>
          <a:p>
            <a:r>
              <a:rPr lang="en-AU" dirty="0">
                <a:ea typeface="Calibri"/>
                <a:cs typeface="Calibri"/>
              </a:rPr>
              <a:t>State if this session is being recorded.</a:t>
            </a:r>
          </a:p>
        </p:txBody>
      </p:sp>
      <p:sp>
        <p:nvSpPr>
          <p:cNvPr id="4" name="Slide Number Placeholder 3"/>
          <p:cNvSpPr>
            <a:spLocks noGrp="1"/>
          </p:cNvSpPr>
          <p:nvPr>
            <p:ph type="sldNum" sz="quarter" idx="10"/>
          </p:nvPr>
        </p:nvSpPr>
        <p:spPr/>
        <p:txBody>
          <a:bodyPr/>
          <a:lstStyle/>
          <a:p>
            <a:fld id="{410E2750-4B75-4FF6-9DDD-85529BDE91B6}" type="slidenum">
              <a:rPr lang="en-AU" smtClean="0"/>
              <a:t>4</a:t>
            </a:fld>
            <a:endParaRPr lang="en-AU"/>
          </a:p>
        </p:txBody>
      </p:sp>
    </p:spTree>
    <p:extLst>
      <p:ext uri="{BB962C8B-B14F-4D97-AF65-F5344CB8AC3E}">
        <p14:creationId xmlns:p14="http://schemas.microsoft.com/office/powerpoint/2010/main" val="1659137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baseline="0" dirty="0"/>
              <a:t>Presenter</a:t>
            </a:r>
            <a:r>
              <a:rPr lang="en-AU" baseline="0" dirty="0"/>
              <a:t>: Representative from p</a:t>
            </a:r>
            <a:r>
              <a:rPr lang="en-AU" dirty="0"/>
              <a:t>resenting</a:t>
            </a:r>
            <a:r>
              <a:rPr lang="en-AU" baseline="0" dirty="0"/>
              <a:t> organisation to present slide</a:t>
            </a:r>
            <a:endParaRPr lang="en-AU" dirty="0"/>
          </a:p>
        </p:txBody>
      </p:sp>
      <p:sp>
        <p:nvSpPr>
          <p:cNvPr id="4" name="Slide Number Placeholder 3"/>
          <p:cNvSpPr>
            <a:spLocks noGrp="1"/>
          </p:cNvSpPr>
          <p:nvPr>
            <p:ph type="sldNum" sz="quarter" idx="10"/>
          </p:nvPr>
        </p:nvSpPr>
        <p:spPr/>
        <p:txBody>
          <a:bodyPr/>
          <a:lstStyle/>
          <a:p>
            <a:fld id="{410E2750-4B75-4FF6-9DDD-85529BDE91B6}" type="slidenum">
              <a:rPr lang="en-AU" smtClean="0"/>
              <a:t>5</a:t>
            </a:fld>
            <a:endParaRPr lang="en-AU"/>
          </a:p>
        </p:txBody>
      </p:sp>
    </p:spTree>
    <p:extLst>
      <p:ext uri="{BB962C8B-B14F-4D97-AF65-F5344CB8AC3E}">
        <p14:creationId xmlns:p14="http://schemas.microsoft.com/office/powerpoint/2010/main" val="37616183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baseline="0" dirty="0"/>
              <a:t>Presenter</a:t>
            </a:r>
            <a:r>
              <a:rPr lang="en-AU" baseline="0" dirty="0"/>
              <a:t>: Representative from p</a:t>
            </a:r>
            <a:r>
              <a:rPr lang="en-AU" dirty="0"/>
              <a:t>resenting</a:t>
            </a:r>
            <a:r>
              <a:rPr lang="en-AU" baseline="0" dirty="0"/>
              <a:t> organisation to present slide</a:t>
            </a:r>
            <a:endParaRPr lang="en-AU" dirty="0"/>
          </a:p>
        </p:txBody>
      </p:sp>
      <p:sp>
        <p:nvSpPr>
          <p:cNvPr id="4" name="Slide Number Placeholder 3"/>
          <p:cNvSpPr>
            <a:spLocks noGrp="1"/>
          </p:cNvSpPr>
          <p:nvPr>
            <p:ph type="sldNum" sz="quarter" idx="10"/>
          </p:nvPr>
        </p:nvSpPr>
        <p:spPr/>
        <p:txBody>
          <a:bodyPr/>
          <a:lstStyle/>
          <a:p>
            <a:fld id="{410E2750-4B75-4FF6-9DDD-85529BDE91B6}" type="slidenum">
              <a:rPr lang="en-AU" smtClean="0"/>
              <a:t>6</a:t>
            </a:fld>
            <a:endParaRPr lang="en-AU"/>
          </a:p>
        </p:txBody>
      </p:sp>
    </p:spTree>
    <p:extLst>
      <p:ext uri="{BB962C8B-B14F-4D97-AF65-F5344CB8AC3E}">
        <p14:creationId xmlns:p14="http://schemas.microsoft.com/office/powerpoint/2010/main" val="333836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1" baseline="0" dirty="0"/>
              <a:t>Presenter</a:t>
            </a:r>
            <a:r>
              <a:rPr lang="en-AU" baseline="0" dirty="0"/>
              <a:t>: Representative from p</a:t>
            </a:r>
            <a:r>
              <a:rPr lang="en-AU" dirty="0"/>
              <a:t>resenting</a:t>
            </a:r>
            <a:r>
              <a:rPr lang="en-AU" baseline="0" dirty="0"/>
              <a:t> organisation to present slide</a:t>
            </a:r>
            <a:endParaRPr lang="en-AU" dirty="0"/>
          </a:p>
          <a:p>
            <a:endParaRPr lang="en-AU" dirty="0"/>
          </a:p>
        </p:txBody>
      </p:sp>
      <p:sp>
        <p:nvSpPr>
          <p:cNvPr id="4" name="Slide Number Placeholder 3"/>
          <p:cNvSpPr>
            <a:spLocks noGrp="1"/>
          </p:cNvSpPr>
          <p:nvPr>
            <p:ph type="sldNum" sz="quarter" idx="10"/>
          </p:nvPr>
        </p:nvSpPr>
        <p:spPr/>
        <p:txBody>
          <a:bodyPr/>
          <a:lstStyle/>
          <a:p>
            <a:fld id="{410E2750-4B75-4FF6-9DDD-85529BDE91B6}" type="slidenum">
              <a:rPr lang="en-AU" smtClean="0"/>
              <a:t>7</a:t>
            </a:fld>
            <a:endParaRPr lang="en-AU"/>
          </a:p>
        </p:txBody>
      </p:sp>
    </p:spTree>
    <p:extLst>
      <p:ext uri="{BB962C8B-B14F-4D97-AF65-F5344CB8AC3E}">
        <p14:creationId xmlns:p14="http://schemas.microsoft.com/office/powerpoint/2010/main" val="2340041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1" baseline="0" dirty="0"/>
              <a:t>Presenter</a:t>
            </a:r>
            <a:r>
              <a:rPr lang="en-AU" baseline="0" dirty="0"/>
              <a:t>: Representative from p</a:t>
            </a:r>
            <a:r>
              <a:rPr lang="en-AU" dirty="0"/>
              <a:t>resenting</a:t>
            </a:r>
            <a:r>
              <a:rPr lang="en-AU" baseline="0" dirty="0"/>
              <a:t> organisation to present slide</a:t>
            </a:r>
            <a:endParaRPr lang="en-AU" dirty="0"/>
          </a:p>
          <a:p>
            <a:endParaRPr lang="en-AU" dirty="0"/>
          </a:p>
        </p:txBody>
      </p:sp>
      <p:sp>
        <p:nvSpPr>
          <p:cNvPr id="4" name="Slide Number Placeholder 3"/>
          <p:cNvSpPr>
            <a:spLocks noGrp="1"/>
          </p:cNvSpPr>
          <p:nvPr>
            <p:ph type="sldNum" sz="quarter" idx="10"/>
          </p:nvPr>
        </p:nvSpPr>
        <p:spPr/>
        <p:txBody>
          <a:bodyPr/>
          <a:lstStyle/>
          <a:p>
            <a:fld id="{410E2750-4B75-4FF6-9DDD-85529BDE91B6}" type="slidenum">
              <a:rPr lang="en-AU" smtClean="0"/>
              <a:t>8</a:t>
            </a:fld>
            <a:endParaRPr lang="en-AU"/>
          </a:p>
        </p:txBody>
      </p:sp>
    </p:spTree>
    <p:extLst>
      <p:ext uri="{BB962C8B-B14F-4D97-AF65-F5344CB8AC3E}">
        <p14:creationId xmlns:p14="http://schemas.microsoft.com/office/powerpoint/2010/main" val="694635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For </a:t>
            </a:r>
            <a:r>
              <a:rPr lang="en-AU" b="1" dirty="0"/>
              <a:t>Presenter</a:t>
            </a:r>
            <a:r>
              <a:rPr lang="en-AU" dirty="0"/>
              <a:t> and </a:t>
            </a:r>
            <a:r>
              <a:rPr lang="en-AU" b="1" dirty="0"/>
              <a:t>Facilitator</a:t>
            </a:r>
            <a:r>
              <a:rPr lang="en-AU" dirty="0"/>
              <a:t> to consider in preparing for the Collective Learning Forum.</a:t>
            </a:r>
          </a:p>
        </p:txBody>
      </p:sp>
      <p:sp>
        <p:nvSpPr>
          <p:cNvPr id="4" name="Slide Number Placeholder 3"/>
          <p:cNvSpPr>
            <a:spLocks noGrp="1"/>
          </p:cNvSpPr>
          <p:nvPr>
            <p:ph type="sldNum" sz="quarter" idx="10"/>
          </p:nvPr>
        </p:nvSpPr>
        <p:spPr/>
        <p:txBody>
          <a:bodyPr/>
          <a:lstStyle/>
          <a:p>
            <a:fld id="{410E2750-4B75-4FF6-9DDD-85529BDE91B6}" type="slidenum">
              <a:rPr lang="en-AU" smtClean="0"/>
              <a:t>9</a:t>
            </a:fld>
            <a:endParaRPr lang="en-AU"/>
          </a:p>
        </p:txBody>
      </p:sp>
    </p:spTree>
    <p:extLst>
      <p:ext uri="{BB962C8B-B14F-4D97-AF65-F5344CB8AC3E}">
        <p14:creationId xmlns:p14="http://schemas.microsoft.com/office/powerpoint/2010/main" val="3459524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31DFB3-42E8-9540-92FB-4AE3F4203FE5}"/>
              </a:ext>
              <a:ext uri="{C183D7F6-B498-43B3-948B-1728B52AA6E4}">
                <adec:decorative xmlns:adec="http://schemas.microsoft.com/office/drawing/2017/decorative" val="1"/>
              </a:ext>
            </a:extLst>
          </p:cNvPr>
          <p:cNvSpPr>
            <a:spLocks/>
          </p:cNvSpPr>
          <p:nvPr userDrawn="1"/>
        </p:nvSpPr>
        <p:spPr bwMode="auto">
          <a:xfrm>
            <a:off x="0" y="1"/>
            <a:ext cx="11158847" cy="5824846"/>
          </a:xfrm>
          <a:prstGeom prst="rect">
            <a:avLst/>
          </a:prstGeom>
          <a:solidFill>
            <a:schemeClr val="accent2"/>
          </a:solidFill>
          <a:ln>
            <a:noFill/>
          </a:ln>
        </p:spPr>
        <p:txBody>
          <a:bodyPr rot="0" vert="horz" wrap="square" lIns="91440" tIns="45720" rIns="91440" bIns="45720" anchor="t" anchorCtr="0" upright="1">
            <a:noAutofit/>
          </a:bodyPr>
          <a:lstStyle/>
          <a:p>
            <a:endParaRPr lang="en-US"/>
          </a:p>
        </p:txBody>
      </p:sp>
      <p:cxnSp>
        <p:nvCxnSpPr>
          <p:cNvPr id="6" name="Straight Connector 5">
            <a:extLst>
              <a:ext uri="{FF2B5EF4-FFF2-40B4-BE49-F238E27FC236}">
                <a16:creationId xmlns:a16="http://schemas.microsoft.com/office/drawing/2014/main" id="{F13C1B90-0A14-7B4B-B05B-357A6A88291E}"/>
              </a:ext>
            </a:extLst>
          </p:cNvPr>
          <p:cNvCxnSpPr>
            <a:cxnSpLocks/>
          </p:cNvCxnSpPr>
          <p:nvPr userDrawn="1"/>
        </p:nvCxnSpPr>
        <p:spPr>
          <a:xfrm>
            <a:off x="1036261" y="4159793"/>
            <a:ext cx="10122586" cy="0"/>
          </a:xfrm>
          <a:prstGeom prst="line">
            <a:avLst/>
          </a:prstGeom>
          <a:ln w="127000"/>
        </p:spPr>
        <p:style>
          <a:lnRef idx="1">
            <a:schemeClr val="dk1"/>
          </a:lnRef>
          <a:fillRef idx="0">
            <a:schemeClr val="dk1"/>
          </a:fillRef>
          <a:effectRef idx="0">
            <a:schemeClr val="dk1"/>
          </a:effectRef>
          <a:fontRef idx="minor">
            <a:schemeClr val="tx1"/>
          </a:fontRef>
        </p:style>
      </p:cxnSp>
      <p:sp>
        <p:nvSpPr>
          <p:cNvPr id="12" name="Content Placeholder 10">
            <a:extLst>
              <a:ext uri="{FF2B5EF4-FFF2-40B4-BE49-F238E27FC236}">
                <a16:creationId xmlns:a16="http://schemas.microsoft.com/office/drawing/2014/main" id="{90097E88-8912-8A4F-9D00-BDA132434FE4}"/>
              </a:ext>
            </a:extLst>
          </p:cNvPr>
          <p:cNvSpPr>
            <a:spLocks noGrp="1"/>
          </p:cNvSpPr>
          <p:nvPr>
            <p:ph sz="quarter" idx="11"/>
          </p:nvPr>
        </p:nvSpPr>
        <p:spPr>
          <a:xfrm>
            <a:off x="1033153" y="4728131"/>
            <a:ext cx="7806047" cy="281164"/>
          </a:xfrm>
          <a:prstGeom prst="rect">
            <a:avLst/>
          </a:prstGeom>
        </p:spPr>
        <p:txBody>
          <a:bodyPr lIns="0" tIns="0" rIns="0" bIns="0"/>
          <a:lstStyle>
            <a:lvl1pPr marL="0" indent="0">
              <a:buNone/>
              <a:defRPr sz="1600"/>
            </a:lvl1pPr>
          </a:lstStyle>
          <a:p>
            <a:pPr lvl="0"/>
            <a:r>
              <a:rPr lang="en-US"/>
              <a:t>Click to edit Master text styles</a:t>
            </a:r>
          </a:p>
        </p:txBody>
      </p:sp>
      <p:sp>
        <p:nvSpPr>
          <p:cNvPr id="4" name="Title 3">
            <a:extLst>
              <a:ext uri="{FF2B5EF4-FFF2-40B4-BE49-F238E27FC236}">
                <a16:creationId xmlns:a16="http://schemas.microsoft.com/office/drawing/2014/main" id="{E58E2CE6-6A25-40B9-BD31-82C750738938}"/>
              </a:ext>
            </a:extLst>
          </p:cNvPr>
          <p:cNvSpPr>
            <a:spLocks noGrp="1"/>
          </p:cNvSpPr>
          <p:nvPr>
            <p:ph type="title"/>
          </p:nvPr>
        </p:nvSpPr>
        <p:spPr>
          <a:xfrm>
            <a:off x="976313" y="1656344"/>
            <a:ext cx="7805737" cy="2113466"/>
          </a:xfrm>
          <a:prstGeom prst="rect">
            <a:avLst/>
          </a:prstGeom>
        </p:spPr>
        <p:txBody>
          <a:bodyPr anchor="b"/>
          <a:lstStyle>
            <a:lvl1pPr>
              <a:defRPr sz="6000"/>
            </a:lvl1pPr>
          </a:lstStyle>
          <a:p>
            <a:r>
              <a:rPr lang="en-US"/>
              <a:t>Click to edit Master title style</a:t>
            </a:r>
          </a:p>
        </p:txBody>
      </p:sp>
    </p:spTree>
    <p:extLst>
      <p:ext uri="{BB962C8B-B14F-4D97-AF65-F5344CB8AC3E}">
        <p14:creationId xmlns:p14="http://schemas.microsoft.com/office/powerpoint/2010/main" val="2652054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EFAD8BFA-14F6-F54A-AB64-29F9F7616A7D}"/>
              </a:ext>
            </a:extLst>
          </p:cNvPr>
          <p:cNvCxnSpPr>
            <a:cxnSpLocks/>
          </p:cNvCxnSpPr>
          <p:nvPr userDrawn="1"/>
        </p:nvCxnSpPr>
        <p:spPr>
          <a:xfrm>
            <a:off x="1033153" y="1874640"/>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Text Placeholder 4">
            <a:extLst>
              <a:ext uri="{FF2B5EF4-FFF2-40B4-BE49-F238E27FC236}">
                <a16:creationId xmlns:a16="http://schemas.microsoft.com/office/drawing/2014/main" id="{15B9E731-6B9B-024E-9360-F9F34CC6638B}"/>
              </a:ext>
            </a:extLst>
          </p:cNvPr>
          <p:cNvSpPr>
            <a:spLocks noGrp="1"/>
          </p:cNvSpPr>
          <p:nvPr>
            <p:ph type="body" sz="quarter" idx="10"/>
          </p:nvPr>
        </p:nvSpPr>
        <p:spPr>
          <a:xfrm>
            <a:off x="1028700" y="4313437"/>
            <a:ext cx="1828800" cy="401220"/>
          </a:xfrm>
          <a:prstGeom prst="rect">
            <a:avLst/>
          </a:prstGeom>
        </p:spPr>
        <p:txBody>
          <a:bodyPr lIns="0" tIns="0" rIns="0" bIns="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30" name="Text Placeholder 4">
            <a:extLst>
              <a:ext uri="{FF2B5EF4-FFF2-40B4-BE49-F238E27FC236}">
                <a16:creationId xmlns:a16="http://schemas.microsoft.com/office/drawing/2014/main" id="{FD3D9C96-2F42-E545-BD97-AC8568E2F49D}"/>
              </a:ext>
            </a:extLst>
          </p:cNvPr>
          <p:cNvSpPr>
            <a:spLocks noGrp="1"/>
          </p:cNvSpPr>
          <p:nvPr>
            <p:ph type="body" sz="quarter" idx="11"/>
          </p:nvPr>
        </p:nvSpPr>
        <p:spPr>
          <a:xfrm>
            <a:off x="1028700" y="4752757"/>
            <a:ext cx="1828800" cy="552450"/>
          </a:xfrm>
          <a:prstGeom prst="rect">
            <a:avLst/>
          </a:prstGeom>
        </p:spPr>
        <p:txBody>
          <a:bodyPr lIns="0" tIns="0" rIns="0" bIns="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31" name="Text Placeholder 4">
            <a:extLst>
              <a:ext uri="{FF2B5EF4-FFF2-40B4-BE49-F238E27FC236}">
                <a16:creationId xmlns:a16="http://schemas.microsoft.com/office/drawing/2014/main" id="{892AA37C-BA0F-9C4F-B098-EDFE391C47DB}"/>
              </a:ext>
            </a:extLst>
          </p:cNvPr>
          <p:cNvSpPr>
            <a:spLocks noGrp="1"/>
          </p:cNvSpPr>
          <p:nvPr>
            <p:ph type="body" sz="quarter" idx="12"/>
          </p:nvPr>
        </p:nvSpPr>
        <p:spPr>
          <a:xfrm>
            <a:off x="3784600" y="4332486"/>
            <a:ext cx="1828800" cy="401221"/>
          </a:xfrm>
          <a:prstGeom prst="rect">
            <a:avLst/>
          </a:prstGeom>
        </p:spPr>
        <p:txBody>
          <a:bodyPr lIns="0" tIns="0" rIns="0" bIns="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32" name="Text Placeholder 4">
            <a:extLst>
              <a:ext uri="{FF2B5EF4-FFF2-40B4-BE49-F238E27FC236}">
                <a16:creationId xmlns:a16="http://schemas.microsoft.com/office/drawing/2014/main" id="{EEAAAC92-F1DA-6847-8D56-1ACCD5E3B0F5}"/>
              </a:ext>
            </a:extLst>
          </p:cNvPr>
          <p:cNvSpPr>
            <a:spLocks noGrp="1"/>
          </p:cNvSpPr>
          <p:nvPr>
            <p:ph type="body" sz="quarter" idx="13"/>
          </p:nvPr>
        </p:nvSpPr>
        <p:spPr>
          <a:xfrm>
            <a:off x="3784600" y="4752757"/>
            <a:ext cx="1828800" cy="552450"/>
          </a:xfrm>
          <a:prstGeom prst="rect">
            <a:avLst/>
          </a:prstGeom>
        </p:spPr>
        <p:txBody>
          <a:bodyPr lIns="0" tIns="0" rIns="0" bIns="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33" name="Text Placeholder 4">
            <a:extLst>
              <a:ext uri="{FF2B5EF4-FFF2-40B4-BE49-F238E27FC236}">
                <a16:creationId xmlns:a16="http://schemas.microsoft.com/office/drawing/2014/main" id="{F4E4153D-E2B3-7D4A-8D92-FF6597B2FB5F}"/>
              </a:ext>
            </a:extLst>
          </p:cNvPr>
          <p:cNvSpPr>
            <a:spLocks noGrp="1"/>
          </p:cNvSpPr>
          <p:nvPr>
            <p:ph type="body" sz="quarter" idx="14"/>
          </p:nvPr>
        </p:nvSpPr>
        <p:spPr>
          <a:xfrm>
            <a:off x="6531512" y="4313436"/>
            <a:ext cx="1828800" cy="420271"/>
          </a:xfrm>
          <a:prstGeom prst="rect">
            <a:avLst/>
          </a:prstGeom>
        </p:spPr>
        <p:txBody>
          <a:bodyPr lIns="0" tIns="0" rIns="0" bIns="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34" name="Text Placeholder 4">
            <a:extLst>
              <a:ext uri="{FF2B5EF4-FFF2-40B4-BE49-F238E27FC236}">
                <a16:creationId xmlns:a16="http://schemas.microsoft.com/office/drawing/2014/main" id="{0D6B703A-5BF6-744F-A3D3-C65E3F8B3B6B}"/>
              </a:ext>
            </a:extLst>
          </p:cNvPr>
          <p:cNvSpPr>
            <a:spLocks noGrp="1"/>
          </p:cNvSpPr>
          <p:nvPr>
            <p:ph type="body" sz="quarter" idx="15"/>
          </p:nvPr>
        </p:nvSpPr>
        <p:spPr>
          <a:xfrm>
            <a:off x="6531512" y="4752757"/>
            <a:ext cx="1828800" cy="552451"/>
          </a:xfrm>
          <a:prstGeom prst="rect">
            <a:avLst/>
          </a:prstGeom>
        </p:spPr>
        <p:txBody>
          <a:bodyPr lIns="0" tIns="0" rIns="0" bIns="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35" name="Text Placeholder 4">
            <a:extLst>
              <a:ext uri="{FF2B5EF4-FFF2-40B4-BE49-F238E27FC236}">
                <a16:creationId xmlns:a16="http://schemas.microsoft.com/office/drawing/2014/main" id="{982A9FE5-981A-B340-B8F8-D2DB83C19609}"/>
              </a:ext>
            </a:extLst>
          </p:cNvPr>
          <p:cNvSpPr>
            <a:spLocks noGrp="1"/>
          </p:cNvSpPr>
          <p:nvPr>
            <p:ph type="body" sz="quarter" idx="16"/>
          </p:nvPr>
        </p:nvSpPr>
        <p:spPr>
          <a:xfrm>
            <a:off x="9296400" y="4332486"/>
            <a:ext cx="1828800" cy="420271"/>
          </a:xfrm>
          <a:prstGeom prst="rect">
            <a:avLst/>
          </a:prstGeom>
        </p:spPr>
        <p:txBody>
          <a:bodyPr lIns="0" tIns="0" rIns="0" bIns="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36" name="Text Placeholder 4">
            <a:extLst>
              <a:ext uri="{FF2B5EF4-FFF2-40B4-BE49-F238E27FC236}">
                <a16:creationId xmlns:a16="http://schemas.microsoft.com/office/drawing/2014/main" id="{594B2391-B4C8-5542-8285-39BAD874EC11}"/>
              </a:ext>
            </a:extLst>
          </p:cNvPr>
          <p:cNvSpPr>
            <a:spLocks noGrp="1"/>
          </p:cNvSpPr>
          <p:nvPr>
            <p:ph type="body" sz="quarter" idx="17"/>
          </p:nvPr>
        </p:nvSpPr>
        <p:spPr>
          <a:xfrm>
            <a:off x="9296400" y="4752757"/>
            <a:ext cx="1828800" cy="552451"/>
          </a:xfrm>
          <a:prstGeom prst="rect">
            <a:avLst/>
          </a:prstGeom>
        </p:spPr>
        <p:txBody>
          <a:bodyPr lIns="0" tIns="0" rIns="0" bIns="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37" name="Picture Placeholder 25">
            <a:extLst>
              <a:ext uri="{FF2B5EF4-FFF2-40B4-BE49-F238E27FC236}">
                <a16:creationId xmlns:a16="http://schemas.microsoft.com/office/drawing/2014/main" id="{A2D87BC1-884E-CD4E-BABF-B7AF4DF7869E}"/>
              </a:ext>
            </a:extLst>
          </p:cNvPr>
          <p:cNvSpPr>
            <a:spLocks noGrp="1"/>
          </p:cNvSpPr>
          <p:nvPr>
            <p:ph type="pic" sz="quarter" idx="18"/>
          </p:nvPr>
        </p:nvSpPr>
        <p:spPr>
          <a:xfrm>
            <a:off x="1028700" y="2308936"/>
            <a:ext cx="1828800" cy="1831590"/>
          </a:xfrm>
          <a:prstGeom prst="rect">
            <a:avLst/>
          </a:prstGeom>
        </p:spPr>
        <p:txBody>
          <a:bodyPr/>
          <a:lstStyle>
            <a:lvl1pPr>
              <a:defRPr sz="2000"/>
            </a:lvl1pPr>
          </a:lstStyle>
          <a:p>
            <a:r>
              <a:rPr lang="en-US"/>
              <a:t>Click icon to add picture</a:t>
            </a:r>
          </a:p>
        </p:txBody>
      </p:sp>
      <p:sp>
        <p:nvSpPr>
          <p:cNvPr id="38" name="Picture Placeholder 25">
            <a:extLst>
              <a:ext uri="{FF2B5EF4-FFF2-40B4-BE49-F238E27FC236}">
                <a16:creationId xmlns:a16="http://schemas.microsoft.com/office/drawing/2014/main" id="{DB0763B3-E65F-8A47-AA7C-C9A56C50600F}"/>
              </a:ext>
            </a:extLst>
          </p:cNvPr>
          <p:cNvSpPr>
            <a:spLocks noGrp="1"/>
          </p:cNvSpPr>
          <p:nvPr>
            <p:ph type="pic" sz="quarter" idx="19"/>
          </p:nvPr>
        </p:nvSpPr>
        <p:spPr>
          <a:xfrm>
            <a:off x="3784600" y="2308936"/>
            <a:ext cx="1828800" cy="1831590"/>
          </a:xfrm>
          <a:prstGeom prst="rect">
            <a:avLst/>
          </a:prstGeom>
        </p:spPr>
        <p:txBody>
          <a:bodyPr/>
          <a:lstStyle>
            <a:lvl1pPr>
              <a:defRPr sz="2000"/>
            </a:lvl1pPr>
          </a:lstStyle>
          <a:p>
            <a:r>
              <a:rPr lang="en-US"/>
              <a:t>Click icon to add picture</a:t>
            </a:r>
          </a:p>
        </p:txBody>
      </p:sp>
      <p:sp>
        <p:nvSpPr>
          <p:cNvPr id="39" name="Picture Placeholder 25">
            <a:extLst>
              <a:ext uri="{FF2B5EF4-FFF2-40B4-BE49-F238E27FC236}">
                <a16:creationId xmlns:a16="http://schemas.microsoft.com/office/drawing/2014/main" id="{1E0F47CF-6DE7-F745-B9D8-55421009AF4E}"/>
              </a:ext>
            </a:extLst>
          </p:cNvPr>
          <p:cNvSpPr>
            <a:spLocks noGrp="1"/>
          </p:cNvSpPr>
          <p:nvPr>
            <p:ph type="pic" sz="quarter" idx="20"/>
          </p:nvPr>
        </p:nvSpPr>
        <p:spPr>
          <a:xfrm>
            <a:off x="6540500" y="2308936"/>
            <a:ext cx="1828800" cy="1831590"/>
          </a:xfrm>
          <a:prstGeom prst="rect">
            <a:avLst/>
          </a:prstGeom>
        </p:spPr>
        <p:txBody>
          <a:bodyPr/>
          <a:lstStyle>
            <a:lvl1pPr>
              <a:defRPr sz="2000"/>
            </a:lvl1pPr>
          </a:lstStyle>
          <a:p>
            <a:r>
              <a:rPr lang="en-US"/>
              <a:t>Click icon to add picture</a:t>
            </a:r>
          </a:p>
        </p:txBody>
      </p:sp>
      <p:sp>
        <p:nvSpPr>
          <p:cNvPr id="40" name="Picture Placeholder 25">
            <a:extLst>
              <a:ext uri="{FF2B5EF4-FFF2-40B4-BE49-F238E27FC236}">
                <a16:creationId xmlns:a16="http://schemas.microsoft.com/office/drawing/2014/main" id="{B4621956-6AB4-E346-8900-9AE2A51ADBC5}"/>
              </a:ext>
            </a:extLst>
          </p:cNvPr>
          <p:cNvSpPr>
            <a:spLocks noGrp="1"/>
          </p:cNvSpPr>
          <p:nvPr>
            <p:ph type="pic" sz="quarter" idx="21"/>
          </p:nvPr>
        </p:nvSpPr>
        <p:spPr>
          <a:xfrm>
            <a:off x="9296400" y="2314278"/>
            <a:ext cx="1828800" cy="1831590"/>
          </a:xfrm>
          <a:prstGeom prst="rect">
            <a:avLst/>
          </a:prstGeom>
        </p:spPr>
        <p:txBody>
          <a:bodyPr/>
          <a:lstStyle>
            <a:lvl1pPr>
              <a:defRPr sz="2000"/>
            </a:lvl1pPr>
          </a:lstStyle>
          <a:p>
            <a:r>
              <a:rPr lang="en-US"/>
              <a:t>Click icon to add picture</a:t>
            </a:r>
          </a:p>
        </p:txBody>
      </p:sp>
      <p:sp>
        <p:nvSpPr>
          <p:cNvPr id="25" name="Title 1">
            <a:extLst>
              <a:ext uri="{FF2B5EF4-FFF2-40B4-BE49-F238E27FC236}">
                <a16:creationId xmlns:a16="http://schemas.microsoft.com/office/drawing/2014/main" id="{3B64062A-6292-0441-95CB-9A91F49DBAA7}"/>
              </a:ext>
            </a:extLst>
          </p:cNvPr>
          <p:cNvSpPr>
            <a:spLocks noGrp="1"/>
          </p:cNvSpPr>
          <p:nvPr>
            <p:ph type="title"/>
          </p:nvPr>
        </p:nvSpPr>
        <p:spPr>
          <a:xfrm>
            <a:off x="1028700" y="999068"/>
            <a:ext cx="7810500" cy="645284"/>
          </a:xfrm>
          <a:prstGeom prst="rect">
            <a:avLst/>
          </a:prstGeom>
        </p:spPr>
        <p:txBody>
          <a:bodyPr lIns="0" tIns="0" rIns="0" bIns="0" anchor="b"/>
          <a:lstStyle/>
          <a:p>
            <a:r>
              <a:rPr lang="en-US"/>
              <a:t>Click to edit Master title style</a:t>
            </a:r>
          </a:p>
        </p:txBody>
      </p:sp>
      <p:sp>
        <p:nvSpPr>
          <p:cNvPr id="6" name="Date Placeholder 5">
            <a:extLst>
              <a:ext uri="{FF2B5EF4-FFF2-40B4-BE49-F238E27FC236}">
                <a16:creationId xmlns:a16="http://schemas.microsoft.com/office/drawing/2014/main" id="{383883EC-FACE-4093-9976-8B0D4C8BEBCC}"/>
              </a:ext>
            </a:extLst>
          </p:cNvPr>
          <p:cNvSpPr>
            <a:spLocks noGrp="1"/>
          </p:cNvSpPr>
          <p:nvPr>
            <p:ph type="dt" sz="half" idx="22"/>
          </p:nvPr>
        </p:nvSpPr>
        <p:spPr>
          <a:xfrm>
            <a:off x="9830818" y="6292334"/>
            <a:ext cx="1522982" cy="182880"/>
          </a:xfrm>
          <a:prstGeom prst="rect">
            <a:avLst/>
          </a:prstGeom>
        </p:spPr>
        <p:txBody>
          <a:bodyPr/>
          <a:lstStyle/>
          <a:p>
            <a:endParaRPr lang="en-US"/>
          </a:p>
        </p:txBody>
      </p:sp>
      <p:sp>
        <p:nvSpPr>
          <p:cNvPr id="7" name="Footer Placeholder 6">
            <a:extLst>
              <a:ext uri="{FF2B5EF4-FFF2-40B4-BE49-F238E27FC236}">
                <a16:creationId xmlns:a16="http://schemas.microsoft.com/office/drawing/2014/main" id="{E2611EE2-9C8D-405E-9ABF-8EFD1E1D6BB5}"/>
              </a:ext>
            </a:extLst>
          </p:cNvPr>
          <p:cNvSpPr>
            <a:spLocks noGrp="1"/>
          </p:cNvSpPr>
          <p:nvPr>
            <p:ph type="ftr" sz="quarter" idx="23"/>
          </p:nvPr>
        </p:nvSpPr>
        <p:spPr>
          <a:xfrm>
            <a:off x="8298180" y="6294120"/>
            <a:ext cx="1462788" cy="182880"/>
          </a:xfrm>
          <a:prstGeom prst="rect">
            <a:avLst/>
          </a:prstGeom>
        </p:spPr>
        <p:txBody>
          <a:bodyPr/>
          <a:lstStyle/>
          <a:p>
            <a:endParaRPr lang="en-US">
              <a:solidFill>
                <a:schemeClr val="bg1"/>
              </a:solidFill>
            </a:endParaRPr>
          </a:p>
        </p:txBody>
      </p:sp>
      <p:sp>
        <p:nvSpPr>
          <p:cNvPr id="8" name="Slide Number Placeholder 7">
            <a:extLst>
              <a:ext uri="{FF2B5EF4-FFF2-40B4-BE49-F238E27FC236}">
                <a16:creationId xmlns:a16="http://schemas.microsoft.com/office/drawing/2014/main" id="{EFE126EB-13BB-4830-A999-3778C11747A6}"/>
              </a:ext>
            </a:extLst>
          </p:cNvPr>
          <p:cNvSpPr>
            <a:spLocks noGrp="1"/>
          </p:cNvSpPr>
          <p:nvPr>
            <p:ph type="sldNum" sz="quarter" idx="24"/>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485595899"/>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guide id="8" orient="horz" pos="3072">
          <p15:clr>
            <a:srgbClr val="FBAE40"/>
          </p15:clr>
        </p15:guide>
        <p15:guide id="13" pos="6384">
          <p15:clr>
            <a:srgbClr val="FBAE40"/>
          </p15:clr>
        </p15:guide>
        <p15:guide id="14" orient="horz" pos="321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bg>
      <p:bgPr>
        <a:solidFill>
          <a:schemeClr val="accent2"/>
        </a:solidFill>
        <a:effectLst/>
      </p:bgPr>
    </p:bg>
    <p:spTree>
      <p:nvGrpSpPr>
        <p:cNvPr id="1" name=""/>
        <p:cNvGrpSpPr/>
        <p:nvPr/>
      </p:nvGrpSpPr>
      <p:grpSpPr>
        <a:xfrm>
          <a:off x="0" y="0"/>
          <a:ext cx="0" cy="0"/>
          <a:chOff x="0" y="0"/>
          <a:chExt cx="0" cy="0"/>
        </a:xfrm>
      </p:grpSpPr>
      <p:sp>
        <p:nvSpPr>
          <p:cNvPr id="31" name="Title 1">
            <a:extLst>
              <a:ext uri="{FF2B5EF4-FFF2-40B4-BE49-F238E27FC236}">
                <a16:creationId xmlns:a16="http://schemas.microsoft.com/office/drawing/2014/main" id="{A116A2E3-682D-BD4F-9FC9-4546B0C9A186}"/>
              </a:ext>
            </a:extLst>
          </p:cNvPr>
          <p:cNvSpPr>
            <a:spLocks noGrp="1"/>
          </p:cNvSpPr>
          <p:nvPr>
            <p:ph type="title"/>
          </p:nvPr>
        </p:nvSpPr>
        <p:spPr>
          <a:xfrm>
            <a:off x="1028700" y="999068"/>
            <a:ext cx="7810500" cy="645284"/>
          </a:xfrm>
          <a:prstGeom prst="rect">
            <a:avLst/>
          </a:prstGeom>
        </p:spPr>
        <p:txBody>
          <a:bodyPr lIns="0" tIns="0" rIns="0" bIns="0" anchor="b"/>
          <a:lstStyle/>
          <a:p>
            <a:r>
              <a:rPr lang="en-US"/>
              <a:t>Click to edit Master title style</a:t>
            </a:r>
          </a:p>
        </p:txBody>
      </p:sp>
      <p:cxnSp>
        <p:nvCxnSpPr>
          <p:cNvPr id="32" name="Straight Connector 31">
            <a:extLst>
              <a:ext uri="{FF2B5EF4-FFF2-40B4-BE49-F238E27FC236}">
                <a16:creationId xmlns:a16="http://schemas.microsoft.com/office/drawing/2014/main" id="{ED64AC08-85A6-6F44-88B4-3FAE91B70C1B}"/>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Text Placeholder 4">
            <a:extLst>
              <a:ext uri="{FF2B5EF4-FFF2-40B4-BE49-F238E27FC236}">
                <a16:creationId xmlns:a16="http://schemas.microsoft.com/office/drawing/2014/main" id="{2D1056DE-470B-C64D-99AE-5039A021EC58}"/>
              </a:ext>
            </a:extLst>
          </p:cNvPr>
          <p:cNvSpPr>
            <a:spLocks noGrp="1"/>
          </p:cNvSpPr>
          <p:nvPr>
            <p:ph type="body" sz="quarter" idx="17"/>
          </p:nvPr>
        </p:nvSpPr>
        <p:spPr>
          <a:xfrm>
            <a:off x="941616" y="2328553"/>
            <a:ext cx="2286000" cy="911029"/>
          </a:xfrm>
          <a:prstGeom prst="rect">
            <a:avLst/>
          </a:prstGeom>
        </p:spPr>
        <p:txBody>
          <a:bodyPr/>
          <a:lstStyle>
            <a:lvl1pPr>
              <a:buNone/>
              <a:defRPr sz="1800" b="1"/>
            </a:lvl1pPr>
          </a:lstStyle>
          <a:p>
            <a:pPr lvl="0"/>
            <a:r>
              <a:rPr lang="en-US"/>
              <a:t>Click to edit Master text styles</a:t>
            </a:r>
          </a:p>
        </p:txBody>
      </p:sp>
      <p:sp>
        <p:nvSpPr>
          <p:cNvPr id="37" name="Text Placeholder 4">
            <a:extLst>
              <a:ext uri="{FF2B5EF4-FFF2-40B4-BE49-F238E27FC236}">
                <a16:creationId xmlns:a16="http://schemas.microsoft.com/office/drawing/2014/main" id="{4ADA9C53-0DC4-4D43-B80C-9B0A9E0EBDE1}"/>
              </a:ext>
            </a:extLst>
          </p:cNvPr>
          <p:cNvSpPr>
            <a:spLocks noGrp="1"/>
          </p:cNvSpPr>
          <p:nvPr>
            <p:ph type="body" sz="quarter" idx="19"/>
          </p:nvPr>
        </p:nvSpPr>
        <p:spPr>
          <a:xfrm>
            <a:off x="6206672" y="2328553"/>
            <a:ext cx="2286000" cy="911029"/>
          </a:xfrm>
          <a:prstGeom prst="rect">
            <a:avLst/>
          </a:prstGeom>
        </p:spPr>
        <p:txBody>
          <a:bodyPr/>
          <a:lstStyle>
            <a:lvl1pPr>
              <a:buNone/>
              <a:defRPr sz="1800" b="1"/>
            </a:lvl1pPr>
          </a:lstStyle>
          <a:p>
            <a:pPr lvl="0"/>
            <a:r>
              <a:rPr lang="en-US"/>
              <a:t>Click to edit Master text styles</a:t>
            </a:r>
          </a:p>
        </p:txBody>
      </p:sp>
      <p:sp>
        <p:nvSpPr>
          <p:cNvPr id="38" name="Text Placeholder 4">
            <a:extLst>
              <a:ext uri="{FF2B5EF4-FFF2-40B4-BE49-F238E27FC236}">
                <a16:creationId xmlns:a16="http://schemas.microsoft.com/office/drawing/2014/main" id="{F8E68047-DF25-AB45-A0F0-F4DFE23516C6}"/>
              </a:ext>
            </a:extLst>
          </p:cNvPr>
          <p:cNvSpPr>
            <a:spLocks noGrp="1"/>
          </p:cNvSpPr>
          <p:nvPr>
            <p:ph type="body" sz="quarter" idx="20"/>
          </p:nvPr>
        </p:nvSpPr>
        <p:spPr>
          <a:xfrm>
            <a:off x="6206672" y="3336211"/>
            <a:ext cx="2286000" cy="2490992"/>
          </a:xfrm>
          <a:prstGeom prst="rect">
            <a:avLst/>
          </a:prstGeom>
        </p:spPr>
        <p:txBody>
          <a:bodyPr/>
          <a:lstStyle>
            <a:lvl1pPr marL="0" indent="0">
              <a:lnSpc>
                <a:spcPct val="100000"/>
              </a:lnSpc>
              <a:buFont typeface="Arial" panose="020B0604020202020204" pitchFamily="34" charset="0"/>
              <a:buNone/>
              <a:defRPr sz="1400" b="0"/>
            </a:lvl1pPr>
          </a:lstStyle>
          <a:p>
            <a:pPr lvl="0"/>
            <a:r>
              <a:rPr lang="en-US"/>
              <a:t>Click to edit Master text styles</a:t>
            </a:r>
          </a:p>
        </p:txBody>
      </p:sp>
      <p:sp>
        <p:nvSpPr>
          <p:cNvPr id="41" name="Text Placeholder 4">
            <a:extLst>
              <a:ext uri="{FF2B5EF4-FFF2-40B4-BE49-F238E27FC236}">
                <a16:creationId xmlns:a16="http://schemas.microsoft.com/office/drawing/2014/main" id="{61DB1B27-14E7-1549-BDAA-6DD31A1B1FC4}"/>
              </a:ext>
            </a:extLst>
          </p:cNvPr>
          <p:cNvSpPr>
            <a:spLocks noGrp="1"/>
          </p:cNvSpPr>
          <p:nvPr>
            <p:ph type="body" sz="quarter" idx="21"/>
          </p:nvPr>
        </p:nvSpPr>
        <p:spPr>
          <a:xfrm>
            <a:off x="8839200" y="2328553"/>
            <a:ext cx="2286000" cy="911029"/>
          </a:xfrm>
          <a:prstGeom prst="rect">
            <a:avLst/>
          </a:prstGeom>
        </p:spPr>
        <p:txBody>
          <a:bodyPr/>
          <a:lstStyle>
            <a:lvl1pPr>
              <a:buNone/>
              <a:defRPr sz="1800" b="1"/>
            </a:lvl1pPr>
          </a:lstStyle>
          <a:p>
            <a:pPr lvl="0"/>
            <a:r>
              <a:rPr lang="en-US"/>
              <a:t>Click to edit Master text styles</a:t>
            </a:r>
          </a:p>
        </p:txBody>
      </p:sp>
      <p:sp>
        <p:nvSpPr>
          <p:cNvPr id="42" name="Text Placeholder 4">
            <a:extLst>
              <a:ext uri="{FF2B5EF4-FFF2-40B4-BE49-F238E27FC236}">
                <a16:creationId xmlns:a16="http://schemas.microsoft.com/office/drawing/2014/main" id="{69D66743-22F2-C84F-9FD2-F350766D6CDF}"/>
              </a:ext>
            </a:extLst>
          </p:cNvPr>
          <p:cNvSpPr>
            <a:spLocks noGrp="1"/>
          </p:cNvSpPr>
          <p:nvPr>
            <p:ph type="body" sz="quarter" idx="22"/>
          </p:nvPr>
        </p:nvSpPr>
        <p:spPr>
          <a:xfrm>
            <a:off x="8839200" y="3331030"/>
            <a:ext cx="2286000" cy="2466536"/>
          </a:xfrm>
          <a:prstGeom prst="rect">
            <a:avLst/>
          </a:prstGeom>
        </p:spPr>
        <p:txBody>
          <a:bodyPr/>
          <a:lstStyle>
            <a:lvl1pPr marL="0" indent="0">
              <a:lnSpc>
                <a:spcPct val="100000"/>
              </a:lnSpc>
              <a:buFont typeface="Arial" panose="020B0604020202020204" pitchFamily="34" charset="0"/>
              <a:buNone/>
              <a:defRPr sz="1400" b="0"/>
            </a:lvl1pPr>
          </a:lstStyle>
          <a:p>
            <a:pPr lvl="0"/>
            <a:r>
              <a:rPr lang="en-US"/>
              <a:t>Click to edit Master text styles</a:t>
            </a:r>
          </a:p>
        </p:txBody>
      </p:sp>
      <p:sp>
        <p:nvSpPr>
          <p:cNvPr id="43" name="Text Placeholder 4">
            <a:extLst>
              <a:ext uri="{FF2B5EF4-FFF2-40B4-BE49-F238E27FC236}">
                <a16:creationId xmlns:a16="http://schemas.microsoft.com/office/drawing/2014/main" id="{4A38EF55-8739-4A40-A228-67296EA938B3}"/>
              </a:ext>
            </a:extLst>
          </p:cNvPr>
          <p:cNvSpPr>
            <a:spLocks noGrp="1"/>
          </p:cNvSpPr>
          <p:nvPr>
            <p:ph type="body" sz="quarter" idx="23"/>
          </p:nvPr>
        </p:nvSpPr>
        <p:spPr>
          <a:xfrm>
            <a:off x="3574144" y="2328553"/>
            <a:ext cx="2286000" cy="911029"/>
          </a:xfrm>
          <a:prstGeom prst="rect">
            <a:avLst/>
          </a:prstGeom>
        </p:spPr>
        <p:txBody>
          <a:bodyPr/>
          <a:lstStyle>
            <a:lvl1pPr>
              <a:buNone/>
              <a:defRPr sz="1800" b="1"/>
            </a:lvl1pPr>
          </a:lstStyle>
          <a:p>
            <a:pPr lvl="0"/>
            <a:r>
              <a:rPr lang="en-US"/>
              <a:t>Click to edit Master text styles</a:t>
            </a:r>
          </a:p>
        </p:txBody>
      </p:sp>
      <p:sp>
        <p:nvSpPr>
          <p:cNvPr id="44" name="Text Placeholder 4">
            <a:extLst>
              <a:ext uri="{FF2B5EF4-FFF2-40B4-BE49-F238E27FC236}">
                <a16:creationId xmlns:a16="http://schemas.microsoft.com/office/drawing/2014/main" id="{268DC74C-B0F9-2649-BEC3-BBA0BD737650}"/>
              </a:ext>
            </a:extLst>
          </p:cNvPr>
          <p:cNvSpPr>
            <a:spLocks noGrp="1"/>
          </p:cNvSpPr>
          <p:nvPr>
            <p:ph type="body" sz="quarter" idx="24"/>
          </p:nvPr>
        </p:nvSpPr>
        <p:spPr>
          <a:xfrm>
            <a:off x="3557921" y="3331029"/>
            <a:ext cx="2286000" cy="2466537"/>
          </a:xfrm>
          <a:prstGeom prst="rect">
            <a:avLst/>
          </a:prstGeom>
        </p:spPr>
        <p:txBody>
          <a:bodyPr/>
          <a:lstStyle>
            <a:lvl1pPr marL="0" indent="0">
              <a:lnSpc>
                <a:spcPct val="100000"/>
              </a:lnSpc>
              <a:buFont typeface="Arial" panose="020B0604020202020204" pitchFamily="34" charset="0"/>
              <a:buNone/>
              <a:defRPr sz="1400" b="0"/>
            </a:lvl1pPr>
          </a:lstStyle>
          <a:p>
            <a:pPr lvl="0"/>
            <a:r>
              <a:rPr lang="en-US"/>
              <a:t>Click to edit Master text styles</a:t>
            </a:r>
          </a:p>
        </p:txBody>
      </p:sp>
      <p:sp>
        <p:nvSpPr>
          <p:cNvPr id="3" name="Text Placeholder 2">
            <a:extLst>
              <a:ext uri="{FF2B5EF4-FFF2-40B4-BE49-F238E27FC236}">
                <a16:creationId xmlns:a16="http://schemas.microsoft.com/office/drawing/2014/main" id="{57B1422B-E6C5-43B2-9F2B-DECEB3812142}"/>
              </a:ext>
            </a:extLst>
          </p:cNvPr>
          <p:cNvSpPr>
            <a:spLocks noGrp="1"/>
          </p:cNvSpPr>
          <p:nvPr>
            <p:ph type="body" sz="quarter" idx="25"/>
          </p:nvPr>
        </p:nvSpPr>
        <p:spPr>
          <a:xfrm>
            <a:off x="968377" y="3331029"/>
            <a:ext cx="2286000" cy="2466975"/>
          </a:xfrm>
          <a:prstGeom prst="rect">
            <a:avLst/>
          </a:prstGeom>
        </p:spPr>
        <p:txBody>
          <a:bodyPr/>
          <a:lstStyle>
            <a:lvl1pPr marL="0" indent="0">
              <a:lnSpc>
                <a:spcPct val="100000"/>
              </a:lnSpc>
              <a:buNone/>
              <a:defRPr sz="1400"/>
            </a:lvl1pPr>
            <a:lvl2pPr>
              <a:buNone/>
              <a:defRPr sz="1400"/>
            </a:lvl2pPr>
            <a:lvl3pPr>
              <a:buNone/>
              <a:defRPr sz="1400"/>
            </a:lvl3pPr>
            <a:lvl4pPr>
              <a:buNone/>
              <a:defRPr sz="1400"/>
            </a:lvl4pPr>
            <a:lvl5pPr>
              <a:buNone/>
              <a:defRPr sz="1400"/>
            </a:lvl5pPr>
          </a:lstStyle>
          <a:p>
            <a:pPr lvl="0"/>
            <a:r>
              <a:rPr lang="en-US"/>
              <a:t>Click to edit Master text styles</a:t>
            </a:r>
          </a:p>
        </p:txBody>
      </p:sp>
      <p:sp>
        <p:nvSpPr>
          <p:cNvPr id="7" name="Date Placeholder 6">
            <a:extLst>
              <a:ext uri="{FF2B5EF4-FFF2-40B4-BE49-F238E27FC236}">
                <a16:creationId xmlns:a16="http://schemas.microsoft.com/office/drawing/2014/main" id="{8BC81DA9-1713-43A7-A2CF-A9525B11AF43}"/>
              </a:ext>
            </a:extLst>
          </p:cNvPr>
          <p:cNvSpPr>
            <a:spLocks noGrp="1"/>
          </p:cNvSpPr>
          <p:nvPr>
            <p:ph type="dt" sz="half" idx="26"/>
          </p:nvPr>
        </p:nvSpPr>
        <p:spPr>
          <a:xfrm>
            <a:off x="9830818" y="6292334"/>
            <a:ext cx="1522982" cy="182880"/>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CA76A8F0-5D79-4C8A-9966-308409EB26B0}"/>
              </a:ext>
            </a:extLst>
          </p:cNvPr>
          <p:cNvSpPr>
            <a:spLocks noGrp="1"/>
          </p:cNvSpPr>
          <p:nvPr>
            <p:ph type="ftr" sz="quarter" idx="27"/>
          </p:nvPr>
        </p:nvSpPr>
        <p:spPr>
          <a:xfrm>
            <a:off x="8298180" y="6294120"/>
            <a:ext cx="1462788" cy="182880"/>
          </a:xfrm>
          <a:prstGeom prst="rect">
            <a:avLst/>
          </a:prstGeom>
        </p:spPr>
        <p:txBody>
          <a:bodyPr/>
          <a:lstStyle/>
          <a:p>
            <a:endParaRPr lang="en-US">
              <a:solidFill>
                <a:schemeClr val="bg1"/>
              </a:solidFill>
            </a:endParaRPr>
          </a:p>
        </p:txBody>
      </p:sp>
      <p:sp>
        <p:nvSpPr>
          <p:cNvPr id="9" name="Slide Number Placeholder 8">
            <a:extLst>
              <a:ext uri="{FF2B5EF4-FFF2-40B4-BE49-F238E27FC236}">
                <a16:creationId xmlns:a16="http://schemas.microsoft.com/office/drawing/2014/main" id="{3F85BAE5-43DA-49F0-89E6-66D549C52389}"/>
              </a:ext>
            </a:extLst>
          </p:cNvPr>
          <p:cNvSpPr>
            <a:spLocks noGrp="1"/>
          </p:cNvSpPr>
          <p:nvPr>
            <p:ph type="sldNum" sz="quarter" idx="28"/>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2994896214"/>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guide id="14" pos="148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2 Column">
    <p:spTree>
      <p:nvGrpSpPr>
        <p:cNvPr id="1" name=""/>
        <p:cNvGrpSpPr/>
        <p:nvPr/>
      </p:nvGrpSpPr>
      <p:grpSpPr>
        <a:xfrm>
          <a:off x="0" y="0"/>
          <a:ext cx="0" cy="0"/>
          <a:chOff x="0" y="0"/>
          <a:chExt cx="0" cy="0"/>
        </a:xfrm>
      </p:grpSpPr>
      <p:sp>
        <p:nvSpPr>
          <p:cNvPr id="13" name="Content Placeholder 3">
            <a:extLst>
              <a:ext uri="{FF2B5EF4-FFF2-40B4-BE49-F238E27FC236}">
                <a16:creationId xmlns:a16="http://schemas.microsoft.com/office/drawing/2014/main" id="{91C010F4-E1E5-354F-9B4A-6253D3DC2F9C}"/>
              </a:ext>
            </a:extLst>
          </p:cNvPr>
          <p:cNvSpPr>
            <a:spLocks noGrp="1"/>
          </p:cNvSpPr>
          <p:nvPr>
            <p:ph sz="half" idx="2"/>
          </p:nvPr>
        </p:nvSpPr>
        <p:spPr>
          <a:xfrm>
            <a:off x="1036641" y="3044590"/>
            <a:ext cx="4868860"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a:t>Click to edit Master text styles</a:t>
            </a:r>
          </a:p>
        </p:txBody>
      </p:sp>
      <p:sp>
        <p:nvSpPr>
          <p:cNvPr id="17" name="Content Placeholder 3">
            <a:extLst>
              <a:ext uri="{FF2B5EF4-FFF2-40B4-BE49-F238E27FC236}">
                <a16:creationId xmlns:a16="http://schemas.microsoft.com/office/drawing/2014/main" id="{C2F7C8C0-EB32-3C44-930E-DE05403C543A}"/>
              </a:ext>
            </a:extLst>
          </p:cNvPr>
          <p:cNvSpPr>
            <a:spLocks noGrp="1"/>
          </p:cNvSpPr>
          <p:nvPr>
            <p:ph sz="half" idx="11"/>
          </p:nvPr>
        </p:nvSpPr>
        <p:spPr>
          <a:xfrm>
            <a:off x="6285649" y="3044590"/>
            <a:ext cx="4868860"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a:t>Click to edit Master text styles</a:t>
            </a:r>
          </a:p>
        </p:txBody>
      </p:sp>
      <p:sp>
        <p:nvSpPr>
          <p:cNvPr id="14" name="Title 1">
            <a:extLst>
              <a:ext uri="{FF2B5EF4-FFF2-40B4-BE49-F238E27FC236}">
                <a16:creationId xmlns:a16="http://schemas.microsoft.com/office/drawing/2014/main" id="{E06473F2-000A-7C44-9048-A0C0D4B652B9}"/>
              </a:ext>
            </a:extLst>
          </p:cNvPr>
          <p:cNvSpPr>
            <a:spLocks noGrp="1"/>
          </p:cNvSpPr>
          <p:nvPr>
            <p:ph type="title"/>
          </p:nvPr>
        </p:nvSpPr>
        <p:spPr>
          <a:xfrm>
            <a:off x="1028700" y="999068"/>
            <a:ext cx="7810500" cy="645284"/>
          </a:xfrm>
          <a:prstGeom prst="rect">
            <a:avLst/>
          </a:prstGeom>
        </p:spPr>
        <p:txBody>
          <a:bodyPr lIns="0" tIns="0" rIns="0" bIns="0" anchor="b"/>
          <a:lstStyle/>
          <a:p>
            <a:r>
              <a:rPr lang="en-US"/>
              <a:t>Click to edit Master title style</a:t>
            </a:r>
          </a:p>
        </p:txBody>
      </p:sp>
      <p:cxnSp>
        <p:nvCxnSpPr>
          <p:cNvPr id="15" name="Straight Connector 14">
            <a:extLst>
              <a:ext uri="{FF2B5EF4-FFF2-40B4-BE49-F238E27FC236}">
                <a16:creationId xmlns:a16="http://schemas.microsoft.com/office/drawing/2014/main" id="{B6A0597E-7AE3-F242-9DDF-F678A5E11458}"/>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23" name="Text Placeholder 4">
            <a:extLst>
              <a:ext uri="{FF2B5EF4-FFF2-40B4-BE49-F238E27FC236}">
                <a16:creationId xmlns:a16="http://schemas.microsoft.com/office/drawing/2014/main" id="{EAB7162A-656B-3447-976F-951853C325A3}"/>
              </a:ext>
            </a:extLst>
          </p:cNvPr>
          <p:cNvSpPr>
            <a:spLocks noGrp="1"/>
          </p:cNvSpPr>
          <p:nvPr>
            <p:ph type="body" sz="quarter" idx="17"/>
          </p:nvPr>
        </p:nvSpPr>
        <p:spPr>
          <a:xfrm>
            <a:off x="941616" y="2328554"/>
            <a:ext cx="4963884" cy="645284"/>
          </a:xfrm>
          <a:prstGeom prst="rect">
            <a:avLst/>
          </a:prstGeom>
        </p:spPr>
        <p:txBody>
          <a:bodyPr/>
          <a:lstStyle>
            <a:lvl1pPr>
              <a:buNone/>
              <a:defRPr sz="1800" b="1"/>
            </a:lvl1pPr>
          </a:lstStyle>
          <a:p>
            <a:pPr lvl="0"/>
            <a:r>
              <a:rPr lang="en-US"/>
              <a:t>Click to edit Master text styles</a:t>
            </a:r>
          </a:p>
        </p:txBody>
      </p:sp>
      <p:sp>
        <p:nvSpPr>
          <p:cNvPr id="24" name="Text Placeholder 4">
            <a:extLst>
              <a:ext uri="{FF2B5EF4-FFF2-40B4-BE49-F238E27FC236}">
                <a16:creationId xmlns:a16="http://schemas.microsoft.com/office/drawing/2014/main" id="{C8B98E47-9A5A-E54C-A093-86D516AAD0FB}"/>
              </a:ext>
            </a:extLst>
          </p:cNvPr>
          <p:cNvSpPr>
            <a:spLocks noGrp="1"/>
          </p:cNvSpPr>
          <p:nvPr>
            <p:ph type="body" sz="quarter" idx="18"/>
          </p:nvPr>
        </p:nvSpPr>
        <p:spPr>
          <a:xfrm>
            <a:off x="6258199" y="2328554"/>
            <a:ext cx="4868860" cy="645284"/>
          </a:xfrm>
          <a:prstGeom prst="rect">
            <a:avLst/>
          </a:prstGeom>
        </p:spPr>
        <p:txBody>
          <a:bodyPr/>
          <a:lstStyle>
            <a:lvl1pPr>
              <a:buNone/>
              <a:defRPr sz="1800" b="1"/>
            </a:lvl1pPr>
          </a:lstStyle>
          <a:p>
            <a:pPr lvl="0"/>
            <a:r>
              <a:rPr lang="en-US"/>
              <a:t>Click to edit Master text styles</a:t>
            </a:r>
          </a:p>
        </p:txBody>
      </p:sp>
      <p:sp>
        <p:nvSpPr>
          <p:cNvPr id="5" name="Date Placeholder 4">
            <a:extLst>
              <a:ext uri="{FF2B5EF4-FFF2-40B4-BE49-F238E27FC236}">
                <a16:creationId xmlns:a16="http://schemas.microsoft.com/office/drawing/2014/main" id="{18E274C5-9C2D-4A46-AEAE-9DBE1C417477}"/>
              </a:ext>
            </a:extLst>
          </p:cNvPr>
          <p:cNvSpPr>
            <a:spLocks noGrp="1"/>
          </p:cNvSpPr>
          <p:nvPr>
            <p:ph type="dt" sz="half" idx="19"/>
          </p:nvPr>
        </p:nvSpPr>
        <p:spPr>
          <a:xfrm>
            <a:off x="9830818" y="6292334"/>
            <a:ext cx="1522982" cy="182880"/>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99419017-8DD9-4B28-B0F1-E82FFB8C1DFB}"/>
              </a:ext>
            </a:extLst>
          </p:cNvPr>
          <p:cNvSpPr>
            <a:spLocks noGrp="1"/>
          </p:cNvSpPr>
          <p:nvPr>
            <p:ph type="ftr" sz="quarter" idx="20"/>
          </p:nvPr>
        </p:nvSpPr>
        <p:spPr>
          <a:xfrm>
            <a:off x="8298180" y="6294120"/>
            <a:ext cx="1462788" cy="182880"/>
          </a:xfrm>
          <a:prstGeom prst="rect">
            <a:avLst/>
          </a:prstGeom>
        </p:spPr>
        <p:txBody>
          <a:bodyPr/>
          <a:lstStyle/>
          <a:p>
            <a:endParaRPr lang="en-US">
              <a:solidFill>
                <a:schemeClr val="bg1"/>
              </a:solidFill>
            </a:endParaRPr>
          </a:p>
        </p:txBody>
      </p:sp>
      <p:sp>
        <p:nvSpPr>
          <p:cNvPr id="7" name="Slide Number Placeholder 6">
            <a:extLst>
              <a:ext uri="{FF2B5EF4-FFF2-40B4-BE49-F238E27FC236}">
                <a16:creationId xmlns:a16="http://schemas.microsoft.com/office/drawing/2014/main" id="{BA0BFF08-A844-4449-9EC2-5B6B6C2D62AF}"/>
              </a:ext>
            </a:extLst>
          </p:cNvPr>
          <p:cNvSpPr>
            <a:spLocks noGrp="1"/>
          </p:cNvSpPr>
          <p:nvPr>
            <p:ph type="sldNum" sz="quarter" idx="21"/>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937172232"/>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3 Column">
    <p:spTree>
      <p:nvGrpSpPr>
        <p:cNvPr id="1" name=""/>
        <p:cNvGrpSpPr/>
        <p:nvPr/>
      </p:nvGrpSpPr>
      <p:grpSpPr>
        <a:xfrm>
          <a:off x="0" y="0"/>
          <a:ext cx="0" cy="0"/>
          <a:chOff x="0" y="0"/>
          <a:chExt cx="0" cy="0"/>
        </a:xfrm>
      </p:grpSpPr>
      <p:sp>
        <p:nvSpPr>
          <p:cNvPr id="15" name="Content Placeholder 3">
            <a:extLst>
              <a:ext uri="{FF2B5EF4-FFF2-40B4-BE49-F238E27FC236}">
                <a16:creationId xmlns:a16="http://schemas.microsoft.com/office/drawing/2014/main" id="{2476683E-62F2-7746-A136-3A729C70D88C}"/>
              </a:ext>
            </a:extLst>
          </p:cNvPr>
          <p:cNvSpPr>
            <a:spLocks noGrp="1"/>
          </p:cNvSpPr>
          <p:nvPr>
            <p:ph sz="half" idx="2"/>
          </p:nvPr>
        </p:nvSpPr>
        <p:spPr>
          <a:xfrm>
            <a:off x="1036641" y="3052691"/>
            <a:ext cx="3078159"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a:t>Click to edit Master text styles</a:t>
            </a:r>
          </a:p>
        </p:txBody>
      </p:sp>
      <p:sp>
        <p:nvSpPr>
          <p:cNvPr id="17" name="Content Placeholder 3">
            <a:extLst>
              <a:ext uri="{FF2B5EF4-FFF2-40B4-BE49-F238E27FC236}">
                <a16:creationId xmlns:a16="http://schemas.microsoft.com/office/drawing/2014/main" id="{5EF5BDE3-656A-414E-BE18-702CA738A9D2}"/>
              </a:ext>
            </a:extLst>
          </p:cNvPr>
          <p:cNvSpPr>
            <a:spLocks noGrp="1"/>
          </p:cNvSpPr>
          <p:nvPr>
            <p:ph sz="half" idx="11"/>
          </p:nvPr>
        </p:nvSpPr>
        <p:spPr>
          <a:xfrm>
            <a:off x="8039099" y="3044590"/>
            <a:ext cx="3115409"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a:t>Click to edit Master text styles</a:t>
            </a:r>
          </a:p>
        </p:txBody>
      </p:sp>
      <p:sp>
        <p:nvSpPr>
          <p:cNvPr id="19" name="Content Placeholder 3">
            <a:extLst>
              <a:ext uri="{FF2B5EF4-FFF2-40B4-BE49-F238E27FC236}">
                <a16:creationId xmlns:a16="http://schemas.microsoft.com/office/drawing/2014/main" id="{0EAADDF0-090D-2C4F-BE2D-160C2C550298}"/>
              </a:ext>
            </a:extLst>
          </p:cNvPr>
          <p:cNvSpPr>
            <a:spLocks noGrp="1"/>
          </p:cNvSpPr>
          <p:nvPr>
            <p:ph sz="half" idx="13"/>
          </p:nvPr>
        </p:nvSpPr>
        <p:spPr>
          <a:xfrm>
            <a:off x="4539760" y="3044590"/>
            <a:ext cx="3115409" cy="1942138"/>
          </a:xfrm>
          <a:prstGeom prst="rect">
            <a:avLst/>
          </a:prstGeom>
        </p:spPr>
        <p:txBody>
          <a:bodyPr lIns="0" tIns="0" rIns="0" bIns="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a:r>
              <a:rPr lang="en-US"/>
              <a:t>Click to edit Master text styles</a:t>
            </a:r>
          </a:p>
        </p:txBody>
      </p:sp>
      <p:sp>
        <p:nvSpPr>
          <p:cNvPr id="20" name="Title 1">
            <a:extLst>
              <a:ext uri="{FF2B5EF4-FFF2-40B4-BE49-F238E27FC236}">
                <a16:creationId xmlns:a16="http://schemas.microsoft.com/office/drawing/2014/main" id="{3E0EAFBC-DE77-7648-95EC-91DDA529FAD9}"/>
              </a:ext>
            </a:extLst>
          </p:cNvPr>
          <p:cNvSpPr>
            <a:spLocks noGrp="1"/>
          </p:cNvSpPr>
          <p:nvPr>
            <p:ph type="title"/>
          </p:nvPr>
        </p:nvSpPr>
        <p:spPr>
          <a:xfrm>
            <a:off x="1028700" y="999068"/>
            <a:ext cx="7810500" cy="645284"/>
          </a:xfrm>
          <a:prstGeom prst="rect">
            <a:avLst/>
          </a:prstGeom>
        </p:spPr>
        <p:txBody>
          <a:bodyPr lIns="0" tIns="0" rIns="0" bIns="0" anchor="b"/>
          <a:lstStyle/>
          <a:p>
            <a:r>
              <a:rPr lang="en-US"/>
              <a:t>Click to edit Master title style</a:t>
            </a:r>
          </a:p>
        </p:txBody>
      </p:sp>
      <p:cxnSp>
        <p:nvCxnSpPr>
          <p:cNvPr id="21" name="Straight Connector 20">
            <a:extLst>
              <a:ext uri="{FF2B5EF4-FFF2-40B4-BE49-F238E27FC236}">
                <a16:creationId xmlns:a16="http://schemas.microsoft.com/office/drawing/2014/main" id="{E2A16A97-402E-8040-9B48-1B6ED23ABC4F}"/>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26" name="Text Placeholder 4">
            <a:extLst>
              <a:ext uri="{FF2B5EF4-FFF2-40B4-BE49-F238E27FC236}">
                <a16:creationId xmlns:a16="http://schemas.microsoft.com/office/drawing/2014/main" id="{B4BD319C-69C3-3D46-977C-F80FD35E3C6C}"/>
              </a:ext>
            </a:extLst>
          </p:cNvPr>
          <p:cNvSpPr>
            <a:spLocks noGrp="1"/>
          </p:cNvSpPr>
          <p:nvPr>
            <p:ph type="body" sz="quarter" idx="17"/>
          </p:nvPr>
        </p:nvSpPr>
        <p:spPr>
          <a:xfrm>
            <a:off x="941616" y="2328554"/>
            <a:ext cx="3173184" cy="645284"/>
          </a:xfrm>
          <a:prstGeom prst="rect">
            <a:avLst/>
          </a:prstGeom>
        </p:spPr>
        <p:txBody>
          <a:bodyPr/>
          <a:lstStyle>
            <a:lvl1pPr>
              <a:buNone/>
              <a:defRPr sz="1800" b="1">
                <a:latin typeface="+mj-lt"/>
              </a:defRPr>
            </a:lvl1pPr>
          </a:lstStyle>
          <a:p>
            <a:pPr lvl="0"/>
            <a:r>
              <a:rPr lang="en-US"/>
              <a:t>Click to edit Master text styles</a:t>
            </a:r>
          </a:p>
        </p:txBody>
      </p:sp>
      <p:sp>
        <p:nvSpPr>
          <p:cNvPr id="27" name="Text Placeholder 4">
            <a:extLst>
              <a:ext uri="{FF2B5EF4-FFF2-40B4-BE49-F238E27FC236}">
                <a16:creationId xmlns:a16="http://schemas.microsoft.com/office/drawing/2014/main" id="{4F6FB95E-AD0D-3843-8241-AB907F5915CC}"/>
              </a:ext>
            </a:extLst>
          </p:cNvPr>
          <p:cNvSpPr>
            <a:spLocks noGrp="1"/>
          </p:cNvSpPr>
          <p:nvPr>
            <p:ph type="body" sz="quarter" idx="18"/>
          </p:nvPr>
        </p:nvSpPr>
        <p:spPr>
          <a:xfrm>
            <a:off x="4466252" y="2328554"/>
            <a:ext cx="3115409" cy="645284"/>
          </a:xfrm>
          <a:prstGeom prst="rect">
            <a:avLst/>
          </a:prstGeom>
        </p:spPr>
        <p:txBody>
          <a:bodyPr/>
          <a:lstStyle>
            <a:lvl1pPr>
              <a:buNone/>
              <a:defRPr sz="1800" b="1">
                <a:latin typeface="+mj-lt"/>
              </a:defRPr>
            </a:lvl1pPr>
          </a:lstStyle>
          <a:p>
            <a:pPr lvl="0"/>
            <a:r>
              <a:rPr lang="en-US"/>
              <a:t>Click to edit Master text styles</a:t>
            </a:r>
          </a:p>
        </p:txBody>
      </p:sp>
      <p:sp>
        <p:nvSpPr>
          <p:cNvPr id="28" name="Text Placeholder 4">
            <a:extLst>
              <a:ext uri="{FF2B5EF4-FFF2-40B4-BE49-F238E27FC236}">
                <a16:creationId xmlns:a16="http://schemas.microsoft.com/office/drawing/2014/main" id="{CC85BB87-C622-304F-9F58-8716188AA54B}"/>
              </a:ext>
            </a:extLst>
          </p:cNvPr>
          <p:cNvSpPr>
            <a:spLocks noGrp="1"/>
          </p:cNvSpPr>
          <p:nvPr>
            <p:ph type="body" sz="quarter" idx="19"/>
          </p:nvPr>
        </p:nvSpPr>
        <p:spPr>
          <a:xfrm>
            <a:off x="7933114" y="2328554"/>
            <a:ext cx="3115409" cy="645284"/>
          </a:xfrm>
          <a:prstGeom prst="rect">
            <a:avLst/>
          </a:prstGeom>
        </p:spPr>
        <p:txBody>
          <a:bodyPr/>
          <a:lstStyle>
            <a:lvl1pPr>
              <a:buNone/>
              <a:defRPr sz="1800" b="1">
                <a:latin typeface="+mj-lt"/>
              </a:defRPr>
            </a:lvl1pPr>
          </a:lstStyle>
          <a:p>
            <a:pPr lvl="0"/>
            <a:r>
              <a:rPr lang="en-US"/>
              <a:t>Click to edit Master text styles</a:t>
            </a:r>
          </a:p>
        </p:txBody>
      </p:sp>
      <p:sp>
        <p:nvSpPr>
          <p:cNvPr id="5" name="Date Placeholder 4">
            <a:extLst>
              <a:ext uri="{FF2B5EF4-FFF2-40B4-BE49-F238E27FC236}">
                <a16:creationId xmlns:a16="http://schemas.microsoft.com/office/drawing/2014/main" id="{B9C6B0B5-56D6-429D-BC3A-5E501EDADA88}"/>
              </a:ext>
            </a:extLst>
          </p:cNvPr>
          <p:cNvSpPr>
            <a:spLocks noGrp="1"/>
          </p:cNvSpPr>
          <p:nvPr>
            <p:ph type="dt" sz="half" idx="20"/>
          </p:nvPr>
        </p:nvSpPr>
        <p:spPr>
          <a:xfrm>
            <a:off x="9830818" y="6292334"/>
            <a:ext cx="1522982" cy="182880"/>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7A88DFE9-DB89-4EB9-9FB1-D484EC0C1B58}"/>
              </a:ext>
            </a:extLst>
          </p:cNvPr>
          <p:cNvSpPr>
            <a:spLocks noGrp="1"/>
          </p:cNvSpPr>
          <p:nvPr>
            <p:ph type="ftr" sz="quarter" idx="21"/>
          </p:nvPr>
        </p:nvSpPr>
        <p:spPr>
          <a:xfrm>
            <a:off x="8298180" y="6294120"/>
            <a:ext cx="1462788" cy="182880"/>
          </a:xfrm>
          <a:prstGeom prst="rect">
            <a:avLst/>
          </a:prstGeom>
        </p:spPr>
        <p:txBody>
          <a:bodyPr/>
          <a:lstStyle/>
          <a:p>
            <a:endParaRPr lang="en-US">
              <a:solidFill>
                <a:schemeClr val="bg1"/>
              </a:solidFill>
            </a:endParaRPr>
          </a:p>
        </p:txBody>
      </p:sp>
      <p:sp>
        <p:nvSpPr>
          <p:cNvPr id="7" name="Slide Number Placeholder 6">
            <a:extLst>
              <a:ext uri="{FF2B5EF4-FFF2-40B4-BE49-F238E27FC236}">
                <a16:creationId xmlns:a16="http://schemas.microsoft.com/office/drawing/2014/main" id="{450C09F4-4087-4A1E-B8B8-85A748DC9014}"/>
              </a:ext>
            </a:extLst>
          </p:cNvPr>
          <p:cNvSpPr>
            <a:spLocks noGrp="1"/>
          </p:cNvSpPr>
          <p:nvPr>
            <p:ph type="sldNum" sz="quarter" idx="22"/>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3234983648"/>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80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ummary">
    <p:bg>
      <p:bgPr>
        <a:solidFill>
          <a:schemeClr val="accent1"/>
        </a:soli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5D6FA74B-53F8-584F-85D3-47FB14D40E73}"/>
              </a:ext>
            </a:extLst>
          </p:cNvPr>
          <p:cNvSpPr>
            <a:spLocks noGrp="1"/>
          </p:cNvSpPr>
          <p:nvPr>
            <p:ph type="title"/>
          </p:nvPr>
        </p:nvSpPr>
        <p:spPr>
          <a:xfrm>
            <a:off x="1028700" y="999068"/>
            <a:ext cx="7810500" cy="645284"/>
          </a:xfrm>
          <a:prstGeom prst="rect">
            <a:avLst/>
          </a:prstGeom>
        </p:spPr>
        <p:txBody>
          <a:bodyPr lIns="0" tIns="0" rIns="0" bIns="0" anchor="b"/>
          <a:lstStyle/>
          <a:p>
            <a:r>
              <a:rPr lang="en-US"/>
              <a:t>Click to edit Master title style</a:t>
            </a:r>
          </a:p>
        </p:txBody>
      </p:sp>
      <p:cxnSp>
        <p:nvCxnSpPr>
          <p:cNvPr id="15" name="Straight Connector 14">
            <a:extLst>
              <a:ext uri="{FF2B5EF4-FFF2-40B4-BE49-F238E27FC236}">
                <a16:creationId xmlns:a16="http://schemas.microsoft.com/office/drawing/2014/main" id="{DC152369-C198-1E48-8F65-F6AC0534DFF6}"/>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BC8921E4-02B0-3748-9844-933F710058FA}"/>
              </a:ext>
            </a:extLst>
          </p:cNvPr>
          <p:cNvSpPr>
            <a:spLocks noGrp="1"/>
          </p:cNvSpPr>
          <p:nvPr>
            <p:ph type="body" sz="quarter" idx="10"/>
          </p:nvPr>
        </p:nvSpPr>
        <p:spPr>
          <a:xfrm>
            <a:off x="1028700" y="2321923"/>
            <a:ext cx="4876800" cy="3825952"/>
          </a:xfrm>
          <a:prstGeom prst="rect">
            <a:avLst/>
          </a:prstGeom>
        </p:spPr>
        <p:txBody>
          <a:bodyPr/>
          <a:lstStyle>
            <a:lvl1pPr>
              <a:buNone/>
              <a:defRPr sz="1800"/>
            </a:lvl1pPr>
          </a:lstStyle>
          <a:p>
            <a:pPr lvl="0"/>
            <a:r>
              <a:rPr lang="en-US"/>
              <a:t>Click to edit Master text styles</a:t>
            </a:r>
          </a:p>
        </p:txBody>
      </p:sp>
      <p:sp>
        <p:nvSpPr>
          <p:cNvPr id="16" name="Text Placeholder 2">
            <a:extLst>
              <a:ext uri="{FF2B5EF4-FFF2-40B4-BE49-F238E27FC236}">
                <a16:creationId xmlns:a16="http://schemas.microsoft.com/office/drawing/2014/main" id="{43048678-0BD6-C448-8690-BD61FC60950D}"/>
              </a:ext>
            </a:extLst>
          </p:cNvPr>
          <p:cNvSpPr>
            <a:spLocks noGrp="1"/>
          </p:cNvSpPr>
          <p:nvPr>
            <p:ph type="body" sz="quarter" idx="11"/>
          </p:nvPr>
        </p:nvSpPr>
        <p:spPr>
          <a:xfrm>
            <a:off x="6248400" y="2286000"/>
            <a:ext cx="4876800" cy="2746375"/>
          </a:xfrm>
          <a:prstGeom prst="rect">
            <a:avLst/>
          </a:prstGeom>
        </p:spPr>
        <p:txBody>
          <a:bodyPr/>
          <a:lstStyle>
            <a:lvl1pPr>
              <a:buNone/>
              <a:defRPr sz="1800"/>
            </a:lvl1pPr>
          </a:lstStyle>
          <a:p>
            <a:pPr lvl="0"/>
            <a:r>
              <a:rPr lang="en-US"/>
              <a:t>Click to edit Master text styles</a:t>
            </a:r>
          </a:p>
        </p:txBody>
      </p:sp>
      <p:sp>
        <p:nvSpPr>
          <p:cNvPr id="2" name="Date Placeholder 1">
            <a:extLst>
              <a:ext uri="{FF2B5EF4-FFF2-40B4-BE49-F238E27FC236}">
                <a16:creationId xmlns:a16="http://schemas.microsoft.com/office/drawing/2014/main" id="{AAC8134C-ADB9-4E1C-97DD-12E5DE2C7753}"/>
              </a:ext>
            </a:extLst>
          </p:cNvPr>
          <p:cNvSpPr>
            <a:spLocks noGrp="1"/>
          </p:cNvSpPr>
          <p:nvPr>
            <p:ph type="dt" sz="half" idx="12"/>
          </p:nvPr>
        </p:nvSpPr>
        <p:spPr>
          <a:xfrm>
            <a:off x="9830818" y="6292334"/>
            <a:ext cx="1522982" cy="182880"/>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67A0C24D-14BB-46C9-A4C2-DB15E4FB9B2B}"/>
              </a:ext>
            </a:extLst>
          </p:cNvPr>
          <p:cNvSpPr>
            <a:spLocks noGrp="1"/>
          </p:cNvSpPr>
          <p:nvPr>
            <p:ph type="ftr" sz="quarter" idx="13"/>
          </p:nvPr>
        </p:nvSpPr>
        <p:spPr>
          <a:xfrm>
            <a:off x="8298180" y="6294120"/>
            <a:ext cx="1462788" cy="182880"/>
          </a:xfrm>
          <a:prstGeom prst="rect">
            <a:avLst/>
          </a:prstGeom>
        </p:spPr>
        <p:txBody>
          <a:bodyPr/>
          <a:lstStyle/>
          <a:p>
            <a:endParaRPr lang="en-US">
              <a:solidFill>
                <a:schemeClr val="bg1"/>
              </a:solidFill>
            </a:endParaRPr>
          </a:p>
        </p:txBody>
      </p:sp>
      <p:sp>
        <p:nvSpPr>
          <p:cNvPr id="5" name="Slide Number Placeholder 4">
            <a:extLst>
              <a:ext uri="{FF2B5EF4-FFF2-40B4-BE49-F238E27FC236}">
                <a16:creationId xmlns:a16="http://schemas.microsoft.com/office/drawing/2014/main" id="{B033D085-5F13-41E2-9C46-08E3E2846CC8}"/>
              </a:ext>
            </a:extLst>
          </p:cNvPr>
          <p:cNvSpPr>
            <a:spLocks noGrp="1"/>
          </p:cNvSpPr>
          <p:nvPr>
            <p:ph type="sldNum" sz="quarter" idx="14"/>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1383106732"/>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ank you ">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B35C0DBA-B958-984A-8540-551D3604D6D8}"/>
              </a:ext>
            </a:extLst>
          </p:cNvPr>
          <p:cNvSpPr>
            <a:spLocks noGrp="1"/>
          </p:cNvSpPr>
          <p:nvPr>
            <p:ph type="title"/>
          </p:nvPr>
        </p:nvSpPr>
        <p:spPr>
          <a:xfrm>
            <a:off x="6257107" y="999068"/>
            <a:ext cx="4876800" cy="645284"/>
          </a:xfrm>
          <a:prstGeom prst="rect">
            <a:avLst/>
          </a:prstGeom>
        </p:spPr>
        <p:txBody>
          <a:bodyPr lIns="0" tIns="0" rIns="0" bIns="0" anchor="b"/>
          <a:lstStyle/>
          <a:p>
            <a:r>
              <a:rPr lang="en-US"/>
              <a:t>Click to edit Master title style</a:t>
            </a:r>
          </a:p>
        </p:txBody>
      </p:sp>
      <p:sp>
        <p:nvSpPr>
          <p:cNvPr id="25" name="Content Placeholder 2">
            <a:extLst>
              <a:ext uri="{FF2B5EF4-FFF2-40B4-BE49-F238E27FC236}">
                <a16:creationId xmlns:a16="http://schemas.microsoft.com/office/drawing/2014/main" id="{0C9ECF50-A899-D84A-8DA7-545D7B1945C4}"/>
              </a:ext>
            </a:extLst>
          </p:cNvPr>
          <p:cNvSpPr>
            <a:spLocks noGrp="1"/>
          </p:cNvSpPr>
          <p:nvPr>
            <p:ph sz="half" idx="1"/>
          </p:nvPr>
        </p:nvSpPr>
        <p:spPr>
          <a:xfrm>
            <a:off x="6257107" y="2286003"/>
            <a:ext cx="4876800" cy="2332729"/>
          </a:xfrm>
          <a:prstGeom prst="rect">
            <a:avLst/>
          </a:prstGeom>
        </p:spPr>
        <p:txBody>
          <a:bodyPr lIns="0" tIns="0" rIns="0" bIns="0"/>
          <a:lstStyle>
            <a:lvl1pPr marL="0" indent="0">
              <a:lnSpc>
                <a:spcPct val="100000"/>
              </a:lnSpc>
              <a:buNone/>
              <a:defRPr sz="18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a:t>Click to edit Master text styles</a:t>
            </a:r>
          </a:p>
        </p:txBody>
      </p:sp>
      <p:cxnSp>
        <p:nvCxnSpPr>
          <p:cNvPr id="11" name="Straight Connector 10">
            <a:extLst>
              <a:ext uri="{FF2B5EF4-FFF2-40B4-BE49-F238E27FC236}">
                <a16:creationId xmlns:a16="http://schemas.microsoft.com/office/drawing/2014/main" id="{0C23E260-2F88-C54F-893E-80966D14934A}"/>
              </a:ext>
            </a:extLst>
          </p:cNvPr>
          <p:cNvCxnSpPr>
            <a:cxnSpLocks/>
          </p:cNvCxnSpPr>
          <p:nvPr userDrawn="1"/>
        </p:nvCxnSpPr>
        <p:spPr>
          <a:xfrm>
            <a:off x="6261560" y="1869925"/>
            <a:ext cx="4872347" cy="0"/>
          </a:xfrm>
          <a:prstGeom prst="line">
            <a:avLst/>
          </a:prstGeom>
          <a:ln w="76200"/>
        </p:spPr>
        <p:style>
          <a:lnRef idx="1">
            <a:schemeClr val="dk1"/>
          </a:lnRef>
          <a:fillRef idx="0">
            <a:schemeClr val="dk1"/>
          </a:fillRef>
          <a:effectRef idx="0">
            <a:schemeClr val="dk1"/>
          </a:effectRef>
          <a:fontRef idx="minor">
            <a:schemeClr val="tx1"/>
          </a:fontRef>
        </p:style>
      </p:cxnSp>
      <p:sp>
        <p:nvSpPr>
          <p:cNvPr id="4" name="Picture Placeholder 3">
            <a:extLst>
              <a:ext uri="{FF2B5EF4-FFF2-40B4-BE49-F238E27FC236}">
                <a16:creationId xmlns:a16="http://schemas.microsoft.com/office/drawing/2014/main" id="{141785DC-164D-344A-8D61-85C59CABECCD}"/>
              </a:ext>
            </a:extLst>
          </p:cNvPr>
          <p:cNvSpPr>
            <a:spLocks noGrp="1"/>
          </p:cNvSpPr>
          <p:nvPr>
            <p:ph type="pic" sz="quarter" idx="10"/>
          </p:nvPr>
        </p:nvSpPr>
        <p:spPr>
          <a:xfrm>
            <a:off x="0" y="990600"/>
            <a:ext cx="4837176" cy="4837176"/>
          </a:xfrm>
          <a:prstGeom prst="rect">
            <a:avLst/>
          </a:prstGeom>
        </p:spPr>
        <p:txBody>
          <a:bodyPr/>
          <a:lstStyle/>
          <a:p>
            <a:r>
              <a:rPr lang="en-US"/>
              <a:t>Click icon to add picture</a:t>
            </a:r>
          </a:p>
        </p:txBody>
      </p:sp>
      <p:sp>
        <p:nvSpPr>
          <p:cNvPr id="9" name="Content Placeholder 13">
            <a:extLst>
              <a:ext uri="{FF2B5EF4-FFF2-40B4-BE49-F238E27FC236}">
                <a16:creationId xmlns:a16="http://schemas.microsoft.com/office/drawing/2014/main" id="{8B57D363-927D-CE43-AD8A-2F5E6CC59E9F}"/>
              </a:ext>
            </a:extLst>
          </p:cNvPr>
          <p:cNvSpPr>
            <a:spLocks noGrp="1"/>
          </p:cNvSpPr>
          <p:nvPr>
            <p:ph sz="quarter" idx="12"/>
          </p:nvPr>
        </p:nvSpPr>
        <p:spPr>
          <a:xfrm>
            <a:off x="6257107" y="4659581"/>
            <a:ext cx="4876800" cy="543031"/>
          </a:xfrm>
          <a:prstGeom prst="rect">
            <a:avLst/>
          </a:prstGeom>
        </p:spPr>
        <p:txBody>
          <a:bodyPr lIns="0" tIns="0" rIns="0" bIns="0" anchor="t"/>
          <a:lstStyle>
            <a:lvl1pPr marL="0" indent="0">
              <a:buFontTx/>
              <a:buNone/>
              <a:defRPr sz="1600"/>
            </a:lvl1pPr>
            <a:lvl2pPr marL="457200" indent="0">
              <a:buFontTx/>
              <a:buNone/>
              <a:defRPr sz="1200"/>
            </a:lvl2pPr>
            <a:lvl3pPr marL="914400" indent="0">
              <a:buFontTx/>
              <a:buNone/>
              <a:defRPr sz="1200"/>
            </a:lvl3pPr>
            <a:lvl4pPr marL="1371600" indent="0">
              <a:buFontTx/>
              <a:buNone/>
              <a:defRPr sz="1200"/>
            </a:lvl4pPr>
            <a:lvl5pPr marL="1828800" indent="0">
              <a:buFontTx/>
              <a:buNone/>
              <a:defRPr sz="1200"/>
            </a:lvl5pPr>
          </a:lstStyle>
          <a:p>
            <a:pPr lvl="0"/>
            <a:r>
              <a:rPr lang="en-US"/>
              <a:t>Click to edit Master text styles</a:t>
            </a:r>
          </a:p>
        </p:txBody>
      </p:sp>
      <p:sp>
        <p:nvSpPr>
          <p:cNvPr id="6" name="Date Placeholder 5">
            <a:extLst>
              <a:ext uri="{FF2B5EF4-FFF2-40B4-BE49-F238E27FC236}">
                <a16:creationId xmlns:a16="http://schemas.microsoft.com/office/drawing/2014/main" id="{DB2FDBC3-20E9-45B6-850D-2F34EA22D1B8}"/>
              </a:ext>
            </a:extLst>
          </p:cNvPr>
          <p:cNvSpPr>
            <a:spLocks noGrp="1"/>
          </p:cNvSpPr>
          <p:nvPr>
            <p:ph type="dt" sz="half" idx="13"/>
          </p:nvPr>
        </p:nvSpPr>
        <p:spPr>
          <a:xfrm>
            <a:off x="9830818" y="6292334"/>
            <a:ext cx="1522982" cy="182880"/>
          </a:xfrm>
          <a:prstGeom prst="rect">
            <a:avLst/>
          </a:prstGeom>
        </p:spPr>
        <p:txBody>
          <a:bodyPr/>
          <a:lstStyle/>
          <a:p>
            <a:endParaRPr lang="en-US"/>
          </a:p>
        </p:txBody>
      </p:sp>
      <p:sp>
        <p:nvSpPr>
          <p:cNvPr id="7" name="Footer Placeholder 6">
            <a:extLst>
              <a:ext uri="{FF2B5EF4-FFF2-40B4-BE49-F238E27FC236}">
                <a16:creationId xmlns:a16="http://schemas.microsoft.com/office/drawing/2014/main" id="{BC17A152-7FD0-42FA-9937-8667D4B75152}"/>
              </a:ext>
            </a:extLst>
          </p:cNvPr>
          <p:cNvSpPr>
            <a:spLocks noGrp="1"/>
          </p:cNvSpPr>
          <p:nvPr>
            <p:ph type="ftr" sz="quarter" idx="14"/>
          </p:nvPr>
        </p:nvSpPr>
        <p:spPr>
          <a:xfrm>
            <a:off x="8298180" y="6294120"/>
            <a:ext cx="1462788" cy="182880"/>
          </a:xfrm>
          <a:prstGeom prst="rect">
            <a:avLst/>
          </a:prstGeom>
        </p:spPr>
        <p:txBody>
          <a:bodyPr/>
          <a:lstStyle/>
          <a:p>
            <a:endParaRPr lang="en-US">
              <a:solidFill>
                <a:schemeClr val="bg1"/>
              </a:solidFill>
            </a:endParaRPr>
          </a:p>
        </p:txBody>
      </p:sp>
      <p:sp>
        <p:nvSpPr>
          <p:cNvPr id="8" name="Slide Number Placeholder 7">
            <a:extLst>
              <a:ext uri="{FF2B5EF4-FFF2-40B4-BE49-F238E27FC236}">
                <a16:creationId xmlns:a16="http://schemas.microsoft.com/office/drawing/2014/main" id="{B687AABD-BCAB-4325-8510-954CAAD92A9D}"/>
              </a:ext>
            </a:extLst>
          </p:cNvPr>
          <p:cNvSpPr>
            <a:spLocks noGrp="1"/>
          </p:cNvSpPr>
          <p:nvPr>
            <p:ph type="sldNum" sz="quarter" idx="15"/>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3927652669"/>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31DFB3-42E8-9540-92FB-4AE3F4203FE5}"/>
              </a:ext>
              <a:ext uri="{C183D7F6-B498-43B3-948B-1728B52AA6E4}">
                <adec:decorative xmlns:adec="http://schemas.microsoft.com/office/drawing/2017/decorative" val="1"/>
              </a:ext>
            </a:extLst>
          </p:cNvPr>
          <p:cNvSpPr>
            <a:spLocks/>
          </p:cNvSpPr>
          <p:nvPr userDrawn="1"/>
        </p:nvSpPr>
        <p:spPr bwMode="auto">
          <a:xfrm>
            <a:off x="0" y="1"/>
            <a:ext cx="11158847" cy="5824846"/>
          </a:xfrm>
          <a:prstGeom prst="rect">
            <a:avLst/>
          </a:prstGeom>
          <a:solidFill>
            <a:schemeClr val="accent1"/>
          </a:solidFill>
          <a:ln>
            <a:noFill/>
          </a:ln>
        </p:spPr>
        <p:txBody>
          <a:bodyPr rot="0" vert="horz" wrap="square" lIns="91440" tIns="45720" rIns="91440" bIns="45720" anchor="t" anchorCtr="0" upright="1">
            <a:noAutofit/>
          </a:bodyPr>
          <a:lstStyle/>
          <a:p>
            <a:endParaRPr lang="en-US"/>
          </a:p>
        </p:txBody>
      </p:sp>
      <p:cxnSp>
        <p:nvCxnSpPr>
          <p:cNvPr id="6" name="Straight Connector 5">
            <a:extLst>
              <a:ext uri="{FF2B5EF4-FFF2-40B4-BE49-F238E27FC236}">
                <a16:creationId xmlns:a16="http://schemas.microsoft.com/office/drawing/2014/main" id="{F13C1B90-0A14-7B4B-B05B-357A6A88291E}"/>
              </a:ext>
            </a:extLst>
          </p:cNvPr>
          <p:cNvCxnSpPr>
            <a:cxnSpLocks/>
          </p:cNvCxnSpPr>
          <p:nvPr userDrawn="1"/>
        </p:nvCxnSpPr>
        <p:spPr>
          <a:xfrm>
            <a:off x="1036261" y="4159793"/>
            <a:ext cx="10122586" cy="0"/>
          </a:xfrm>
          <a:prstGeom prst="line">
            <a:avLst/>
          </a:prstGeom>
          <a:ln w="127000"/>
        </p:spPr>
        <p:style>
          <a:lnRef idx="1">
            <a:schemeClr val="dk1"/>
          </a:lnRef>
          <a:fillRef idx="0">
            <a:schemeClr val="dk1"/>
          </a:fillRef>
          <a:effectRef idx="0">
            <a:schemeClr val="dk1"/>
          </a:effectRef>
          <a:fontRef idx="minor">
            <a:schemeClr val="tx1"/>
          </a:fontRef>
        </p:style>
      </p:cxnSp>
      <p:sp>
        <p:nvSpPr>
          <p:cNvPr id="12" name="Content Placeholder 10">
            <a:extLst>
              <a:ext uri="{FF2B5EF4-FFF2-40B4-BE49-F238E27FC236}">
                <a16:creationId xmlns:a16="http://schemas.microsoft.com/office/drawing/2014/main" id="{90097E88-8912-8A4F-9D00-BDA132434FE4}"/>
              </a:ext>
            </a:extLst>
          </p:cNvPr>
          <p:cNvSpPr>
            <a:spLocks noGrp="1"/>
          </p:cNvSpPr>
          <p:nvPr>
            <p:ph sz="quarter" idx="11"/>
          </p:nvPr>
        </p:nvSpPr>
        <p:spPr>
          <a:xfrm>
            <a:off x="1033153" y="4728131"/>
            <a:ext cx="7806047" cy="281164"/>
          </a:xfrm>
          <a:prstGeom prst="rect">
            <a:avLst/>
          </a:prstGeom>
        </p:spPr>
        <p:txBody>
          <a:bodyPr lIns="0" tIns="0" rIns="0" bIns="0"/>
          <a:lstStyle>
            <a:lvl1pPr marL="0" indent="0">
              <a:buNone/>
              <a:defRPr sz="1600"/>
            </a:lvl1pPr>
          </a:lstStyle>
          <a:p>
            <a:pPr lvl="0"/>
            <a:r>
              <a:rPr lang="en-US"/>
              <a:t>Click to edit Master text styles</a:t>
            </a:r>
          </a:p>
        </p:txBody>
      </p:sp>
      <p:sp>
        <p:nvSpPr>
          <p:cNvPr id="4" name="Title 3">
            <a:extLst>
              <a:ext uri="{FF2B5EF4-FFF2-40B4-BE49-F238E27FC236}">
                <a16:creationId xmlns:a16="http://schemas.microsoft.com/office/drawing/2014/main" id="{E58E2CE6-6A25-40B9-BD31-82C750738938}"/>
              </a:ext>
            </a:extLst>
          </p:cNvPr>
          <p:cNvSpPr>
            <a:spLocks noGrp="1"/>
          </p:cNvSpPr>
          <p:nvPr>
            <p:ph type="title"/>
          </p:nvPr>
        </p:nvSpPr>
        <p:spPr>
          <a:xfrm>
            <a:off x="976313" y="1656344"/>
            <a:ext cx="7805737" cy="2113466"/>
          </a:xfrm>
          <a:prstGeom prst="rect">
            <a:avLst/>
          </a:prstGeom>
        </p:spPr>
        <p:txBody>
          <a:bodyPr anchor="b"/>
          <a:lstStyle>
            <a:lvl1pPr>
              <a:defRPr sz="6000"/>
            </a:lvl1pPr>
          </a:lstStyle>
          <a:p>
            <a:r>
              <a:rPr lang="en-US"/>
              <a:t>Click to edit Master title style</a:t>
            </a:r>
          </a:p>
        </p:txBody>
      </p:sp>
    </p:spTree>
    <p:extLst>
      <p:ext uri="{BB962C8B-B14F-4D97-AF65-F5344CB8AC3E}">
        <p14:creationId xmlns:p14="http://schemas.microsoft.com/office/powerpoint/2010/main" val="198293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7687ADE-BAA9-634F-96B8-ACF4EE9BDFC7}"/>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anchor="t" anchorCtr="0" upright="1">
            <a:noAutofit/>
          </a:bodyPr>
          <a:lstStyle/>
          <a:p>
            <a:endParaRPr lang="en-US"/>
          </a:p>
        </p:txBody>
      </p:sp>
      <p:sp>
        <p:nvSpPr>
          <p:cNvPr id="3" name="Text Placeholder 2">
            <a:extLst>
              <a:ext uri="{FF2B5EF4-FFF2-40B4-BE49-F238E27FC236}">
                <a16:creationId xmlns:a16="http://schemas.microsoft.com/office/drawing/2014/main" id="{8BFC26CF-26CC-354C-BB60-AD3E01D575ED}"/>
              </a:ext>
            </a:extLst>
          </p:cNvPr>
          <p:cNvSpPr>
            <a:spLocks noGrp="1"/>
          </p:cNvSpPr>
          <p:nvPr>
            <p:ph type="body" sz="quarter" idx="10"/>
          </p:nvPr>
        </p:nvSpPr>
        <p:spPr>
          <a:xfrm>
            <a:off x="1028700" y="2286000"/>
            <a:ext cx="7810499" cy="2904530"/>
          </a:xfrm>
          <a:prstGeom prst="rect">
            <a:avLst/>
          </a:prstGeom>
        </p:spPr>
        <p:txBody>
          <a:bodyPr lIns="0" tIns="0" rIns="0" bIns="0"/>
          <a:lstStyle>
            <a:lvl1pPr marL="0" indent="0">
              <a:lnSpc>
                <a:spcPct val="100000"/>
              </a:lnSpc>
              <a:buNone/>
              <a:defRPr sz="2800"/>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cxnSp>
        <p:nvCxnSpPr>
          <p:cNvPr id="11" name="Straight Connector 10">
            <a:extLst>
              <a:ext uri="{FF2B5EF4-FFF2-40B4-BE49-F238E27FC236}">
                <a16:creationId xmlns:a16="http://schemas.microsoft.com/office/drawing/2014/main" id="{BBEC4E73-6A9F-2F46-89D1-559CE56C12BE}"/>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17" name="Title 1">
            <a:extLst>
              <a:ext uri="{FF2B5EF4-FFF2-40B4-BE49-F238E27FC236}">
                <a16:creationId xmlns:a16="http://schemas.microsoft.com/office/drawing/2014/main" id="{88BFD865-74BB-5B40-8DA8-7D7B921A75F5}"/>
              </a:ext>
            </a:extLst>
          </p:cNvPr>
          <p:cNvSpPr>
            <a:spLocks noGrp="1"/>
          </p:cNvSpPr>
          <p:nvPr>
            <p:ph type="title"/>
          </p:nvPr>
        </p:nvSpPr>
        <p:spPr>
          <a:xfrm>
            <a:off x="1028700" y="999068"/>
            <a:ext cx="7810500" cy="645284"/>
          </a:xfrm>
          <a:prstGeom prst="rect">
            <a:avLst/>
          </a:prstGeom>
        </p:spPr>
        <p:txBody>
          <a:bodyPr lIns="0" tIns="0" rIns="0" bIns="0" anchor="b"/>
          <a:lstStyle/>
          <a:p>
            <a:r>
              <a:rPr lang="en-US"/>
              <a:t>Click to edit Master title style</a:t>
            </a:r>
          </a:p>
        </p:txBody>
      </p:sp>
      <p:sp>
        <p:nvSpPr>
          <p:cNvPr id="9" name="Date Placeholder 8">
            <a:extLst>
              <a:ext uri="{FF2B5EF4-FFF2-40B4-BE49-F238E27FC236}">
                <a16:creationId xmlns:a16="http://schemas.microsoft.com/office/drawing/2014/main" id="{5A4B708A-874B-4F75-A235-6908EB43FA85}"/>
              </a:ext>
            </a:extLst>
          </p:cNvPr>
          <p:cNvSpPr>
            <a:spLocks noGrp="1"/>
          </p:cNvSpPr>
          <p:nvPr>
            <p:ph type="dt" sz="half" idx="11"/>
          </p:nvPr>
        </p:nvSpPr>
        <p:spPr>
          <a:xfrm>
            <a:off x="9830818" y="6292334"/>
            <a:ext cx="1522982" cy="182880"/>
          </a:xfrm>
          <a:prstGeom prst="rect">
            <a:avLst/>
          </a:prstGeom>
        </p:spPr>
        <p:txBody>
          <a:bodyPr/>
          <a:lstStyle/>
          <a:p>
            <a:endParaRPr lang="en-US"/>
          </a:p>
        </p:txBody>
      </p:sp>
      <p:sp>
        <p:nvSpPr>
          <p:cNvPr id="13" name="Footer Placeholder 12">
            <a:extLst>
              <a:ext uri="{FF2B5EF4-FFF2-40B4-BE49-F238E27FC236}">
                <a16:creationId xmlns:a16="http://schemas.microsoft.com/office/drawing/2014/main" id="{71D589B3-67A1-4B39-9EEF-2FB7AB10ECED}"/>
              </a:ext>
            </a:extLst>
          </p:cNvPr>
          <p:cNvSpPr>
            <a:spLocks noGrp="1"/>
          </p:cNvSpPr>
          <p:nvPr>
            <p:ph type="ftr" sz="quarter" idx="12"/>
          </p:nvPr>
        </p:nvSpPr>
        <p:spPr>
          <a:xfrm>
            <a:off x="8298180" y="6294120"/>
            <a:ext cx="1462788" cy="182880"/>
          </a:xfrm>
          <a:prstGeom prst="rect">
            <a:avLst/>
          </a:prstGeom>
        </p:spPr>
        <p:txBody>
          <a:bodyPr/>
          <a:lstStyle/>
          <a:p>
            <a:endParaRPr lang="en-US">
              <a:solidFill>
                <a:schemeClr val="bg1"/>
              </a:solidFill>
            </a:endParaRPr>
          </a:p>
        </p:txBody>
      </p:sp>
      <p:sp>
        <p:nvSpPr>
          <p:cNvPr id="14" name="Slide Number Placeholder 13">
            <a:extLst>
              <a:ext uri="{FF2B5EF4-FFF2-40B4-BE49-F238E27FC236}">
                <a16:creationId xmlns:a16="http://schemas.microsoft.com/office/drawing/2014/main" id="{F5D91E6B-55B5-4092-AD3B-F7E1FD004599}"/>
              </a:ext>
            </a:extLst>
          </p:cNvPr>
          <p:cNvSpPr>
            <a:spLocks noGrp="1"/>
          </p:cNvSpPr>
          <p:nvPr>
            <p:ph type="sldNum" sz="quarter" idx="13"/>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4022771680"/>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B35C0DBA-B958-984A-8540-551D3604D6D8}"/>
              </a:ext>
            </a:extLst>
          </p:cNvPr>
          <p:cNvSpPr>
            <a:spLocks noGrp="1"/>
          </p:cNvSpPr>
          <p:nvPr>
            <p:ph type="title"/>
          </p:nvPr>
        </p:nvSpPr>
        <p:spPr>
          <a:xfrm>
            <a:off x="1028700" y="999068"/>
            <a:ext cx="4876800" cy="645284"/>
          </a:xfrm>
          <a:prstGeom prst="rect">
            <a:avLst/>
          </a:prstGeom>
        </p:spPr>
        <p:txBody>
          <a:bodyPr lIns="0" tIns="0" rIns="0" bIns="0" anchor="b"/>
          <a:lstStyle/>
          <a:p>
            <a:r>
              <a:rPr lang="en-US"/>
              <a:t>Click to edit Master title style</a:t>
            </a:r>
          </a:p>
        </p:txBody>
      </p:sp>
      <p:sp>
        <p:nvSpPr>
          <p:cNvPr id="25" name="Content Placeholder 2">
            <a:extLst>
              <a:ext uri="{FF2B5EF4-FFF2-40B4-BE49-F238E27FC236}">
                <a16:creationId xmlns:a16="http://schemas.microsoft.com/office/drawing/2014/main" id="{0C9ECF50-A899-D84A-8DA7-545D7B1945C4}"/>
              </a:ext>
            </a:extLst>
          </p:cNvPr>
          <p:cNvSpPr>
            <a:spLocks noGrp="1"/>
          </p:cNvSpPr>
          <p:nvPr>
            <p:ph sz="half" idx="1"/>
          </p:nvPr>
        </p:nvSpPr>
        <p:spPr>
          <a:xfrm>
            <a:off x="1028700" y="2286003"/>
            <a:ext cx="4876800" cy="3568696"/>
          </a:xfrm>
          <a:prstGeom prst="rect">
            <a:avLst/>
          </a:prstGeom>
        </p:spPr>
        <p:txBody>
          <a:bodyPr lIns="0" tIns="0" rIns="0" bIns="0"/>
          <a:lstStyle>
            <a:lvl1pPr marL="0" indent="0">
              <a:lnSpc>
                <a:spcPct val="100000"/>
              </a:lnSpc>
              <a:buNone/>
              <a:defRPr sz="18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a:t>Click to edit Master text styles</a:t>
            </a:r>
          </a:p>
        </p:txBody>
      </p:sp>
      <p:cxnSp>
        <p:nvCxnSpPr>
          <p:cNvPr id="11" name="Straight Connector 10">
            <a:extLst>
              <a:ext uri="{FF2B5EF4-FFF2-40B4-BE49-F238E27FC236}">
                <a16:creationId xmlns:a16="http://schemas.microsoft.com/office/drawing/2014/main" id="{0C23E260-2F88-C54F-893E-80966D14934A}"/>
              </a:ext>
            </a:extLst>
          </p:cNvPr>
          <p:cNvCxnSpPr>
            <a:cxnSpLocks/>
          </p:cNvCxnSpPr>
          <p:nvPr userDrawn="1"/>
        </p:nvCxnSpPr>
        <p:spPr>
          <a:xfrm>
            <a:off x="1033153" y="1869925"/>
            <a:ext cx="4872347" cy="0"/>
          </a:xfrm>
          <a:prstGeom prst="line">
            <a:avLst/>
          </a:prstGeom>
          <a:ln w="76200"/>
        </p:spPr>
        <p:style>
          <a:lnRef idx="1">
            <a:schemeClr val="dk1"/>
          </a:lnRef>
          <a:fillRef idx="0">
            <a:schemeClr val="dk1"/>
          </a:fillRef>
          <a:effectRef idx="0">
            <a:schemeClr val="dk1"/>
          </a:effectRef>
          <a:fontRef idx="minor">
            <a:schemeClr val="tx1"/>
          </a:fontRef>
        </p:style>
      </p:cxnSp>
      <p:sp>
        <p:nvSpPr>
          <p:cNvPr id="4" name="Picture Placeholder 3">
            <a:extLst>
              <a:ext uri="{FF2B5EF4-FFF2-40B4-BE49-F238E27FC236}">
                <a16:creationId xmlns:a16="http://schemas.microsoft.com/office/drawing/2014/main" id="{141785DC-164D-344A-8D61-85C59CABECCD}"/>
              </a:ext>
            </a:extLst>
          </p:cNvPr>
          <p:cNvSpPr>
            <a:spLocks noGrp="1"/>
          </p:cNvSpPr>
          <p:nvPr>
            <p:ph type="pic" sz="quarter" idx="10"/>
          </p:nvPr>
        </p:nvSpPr>
        <p:spPr>
          <a:xfrm>
            <a:off x="7354824" y="990600"/>
            <a:ext cx="4837176" cy="4837176"/>
          </a:xfrm>
          <a:prstGeom prst="rect">
            <a:avLst/>
          </a:prstGeom>
        </p:spPr>
        <p:txBody>
          <a:bodyPr/>
          <a:lstStyle/>
          <a:p>
            <a:r>
              <a:rPr lang="en-US"/>
              <a:t>Click icon to add picture</a:t>
            </a:r>
          </a:p>
        </p:txBody>
      </p:sp>
      <p:sp>
        <p:nvSpPr>
          <p:cNvPr id="6" name="Date Placeholder 5">
            <a:extLst>
              <a:ext uri="{FF2B5EF4-FFF2-40B4-BE49-F238E27FC236}">
                <a16:creationId xmlns:a16="http://schemas.microsoft.com/office/drawing/2014/main" id="{AAE1D3B9-B2D1-4927-BE44-8408FBD84C06}"/>
              </a:ext>
            </a:extLst>
          </p:cNvPr>
          <p:cNvSpPr>
            <a:spLocks noGrp="1"/>
          </p:cNvSpPr>
          <p:nvPr>
            <p:ph type="dt" sz="half" idx="11"/>
          </p:nvPr>
        </p:nvSpPr>
        <p:spPr>
          <a:xfrm>
            <a:off x="9830818" y="6292334"/>
            <a:ext cx="1522982" cy="182880"/>
          </a:xfrm>
          <a:prstGeom prst="rect">
            <a:avLst/>
          </a:prstGeom>
        </p:spPr>
        <p:txBody>
          <a:bodyPr/>
          <a:lstStyle/>
          <a:p>
            <a:endParaRPr lang="en-US"/>
          </a:p>
        </p:txBody>
      </p:sp>
      <p:sp>
        <p:nvSpPr>
          <p:cNvPr id="7" name="Footer Placeholder 6">
            <a:extLst>
              <a:ext uri="{FF2B5EF4-FFF2-40B4-BE49-F238E27FC236}">
                <a16:creationId xmlns:a16="http://schemas.microsoft.com/office/drawing/2014/main" id="{67447116-BCE7-456E-88B8-96ADC76E5FC5}"/>
              </a:ext>
            </a:extLst>
          </p:cNvPr>
          <p:cNvSpPr>
            <a:spLocks noGrp="1"/>
          </p:cNvSpPr>
          <p:nvPr>
            <p:ph type="ftr" sz="quarter" idx="12"/>
          </p:nvPr>
        </p:nvSpPr>
        <p:spPr>
          <a:xfrm>
            <a:off x="8298180" y="6294120"/>
            <a:ext cx="1462788" cy="182880"/>
          </a:xfrm>
          <a:prstGeom prst="rect">
            <a:avLst/>
          </a:prstGeom>
        </p:spPr>
        <p:txBody>
          <a:bodyPr/>
          <a:lstStyle/>
          <a:p>
            <a:endParaRPr lang="en-US">
              <a:solidFill>
                <a:schemeClr val="bg1"/>
              </a:solidFill>
            </a:endParaRPr>
          </a:p>
        </p:txBody>
      </p:sp>
      <p:sp>
        <p:nvSpPr>
          <p:cNvPr id="8" name="Slide Number Placeholder 7">
            <a:extLst>
              <a:ext uri="{FF2B5EF4-FFF2-40B4-BE49-F238E27FC236}">
                <a16:creationId xmlns:a16="http://schemas.microsoft.com/office/drawing/2014/main" id="{D03B6347-A35F-4216-9988-7393E598E123}"/>
              </a:ext>
            </a:extLst>
          </p:cNvPr>
          <p:cNvSpPr>
            <a:spLocks noGrp="1"/>
          </p:cNvSpPr>
          <p:nvPr>
            <p:ph type="sldNum" sz="quarter" idx="13"/>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1097785023"/>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FD808B2-C5CA-FE45-B556-461D856BF7A0}"/>
              </a:ext>
            </a:extLst>
          </p:cNvPr>
          <p:cNvSpPr>
            <a:spLocks noGrp="1"/>
          </p:cNvSpPr>
          <p:nvPr>
            <p:ph type="pic" sz="quarter" idx="10"/>
          </p:nvPr>
        </p:nvSpPr>
        <p:spPr>
          <a:xfrm>
            <a:off x="0" y="0"/>
            <a:ext cx="12192000" cy="6858000"/>
          </a:xfrm>
          <a:prstGeom prst="rect">
            <a:avLst/>
          </a:prstGeom>
        </p:spPr>
        <p:txBody>
          <a:bodyPr/>
          <a:lstStyle/>
          <a:p>
            <a:r>
              <a:rPr lang="en-US"/>
              <a:t>Click icon to add picture</a:t>
            </a:r>
          </a:p>
        </p:txBody>
      </p:sp>
      <p:cxnSp>
        <p:nvCxnSpPr>
          <p:cNvPr id="11" name="Straight Connector 10">
            <a:extLst>
              <a:ext uri="{FF2B5EF4-FFF2-40B4-BE49-F238E27FC236}">
                <a16:creationId xmlns:a16="http://schemas.microsoft.com/office/drawing/2014/main" id="{4425CA9F-967F-1545-8E32-09F4DB0F04F6}"/>
              </a:ext>
            </a:extLst>
          </p:cNvPr>
          <p:cNvCxnSpPr>
            <a:cxnSpLocks/>
          </p:cNvCxnSpPr>
          <p:nvPr userDrawn="1"/>
        </p:nvCxnSpPr>
        <p:spPr>
          <a:xfrm flipV="1">
            <a:off x="1044475" y="1862667"/>
            <a:ext cx="10103049" cy="8670"/>
          </a:xfrm>
          <a:prstGeom prst="line">
            <a:avLst/>
          </a:prstGeom>
          <a:ln w="76200"/>
        </p:spPr>
        <p:style>
          <a:lnRef idx="1">
            <a:schemeClr val="dk1"/>
          </a:lnRef>
          <a:fillRef idx="0">
            <a:schemeClr val="dk1"/>
          </a:fillRef>
          <a:effectRef idx="0">
            <a:schemeClr val="dk1"/>
          </a:effectRef>
          <a:fontRef idx="minor">
            <a:schemeClr val="tx1"/>
          </a:fontRef>
        </p:style>
      </p:cxnSp>
      <p:sp>
        <p:nvSpPr>
          <p:cNvPr id="15" name="Title 1">
            <a:extLst>
              <a:ext uri="{FF2B5EF4-FFF2-40B4-BE49-F238E27FC236}">
                <a16:creationId xmlns:a16="http://schemas.microsoft.com/office/drawing/2014/main" id="{69DD4EBD-237B-7245-A9C2-A37674E23EEF}"/>
              </a:ext>
            </a:extLst>
          </p:cNvPr>
          <p:cNvSpPr>
            <a:spLocks noGrp="1"/>
          </p:cNvSpPr>
          <p:nvPr>
            <p:ph type="title"/>
          </p:nvPr>
        </p:nvSpPr>
        <p:spPr>
          <a:xfrm>
            <a:off x="1028700" y="999068"/>
            <a:ext cx="7810500" cy="645284"/>
          </a:xfrm>
          <a:prstGeom prst="rect">
            <a:avLst/>
          </a:prstGeom>
        </p:spPr>
        <p:txBody>
          <a:bodyPr lIns="0" tIns="0" rIns="0" bIns="0" anchor="b"/>
          <a:lstStyle/>
          <a:p>
            <a:r>
              <a:rPr lang="en-US"/>
              <a:t>Click to edit Master title style</a:t>
            </a:r>
          </a:p>
        </p:txBody>
      </p:sp>
      <p:sp>
        <p:nvSpPr>
          <p:cNvPr id="2" name="Slide Number Placeholder 1"/>
          <p:cNvSpPr>
            <a:spLocks noGrp="1"/>
          </p:cNvSpPr>
          <p:nvPr>
            <p:ph type="sldNum" sz="quarter" idx="11"/>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2218082220"/>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Break">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FD808B2-C5CA-FE45-B556-461D856BF7A0}"/>
              </a:ext>
            </a:extLst>
          </p:cNvPr>
          <p:cNvSpPr>
            <a:spLocks noGrp="1"/>
          </p:cNvSpPr>
          <p:nvPr>
            <p:ph type="pic" sz="quarter" idx="10"/>
          </p:nvPr>
        </p:nvSpPr>
        <p:spPr>
          <a:xfrm>
            <a:off x="0" y="0"/>
            <a:ext cx="12192000" cy="6858000"/>
          </a:xfrm>
          <a:prstGeom prst="rect">
            <a:avLst/>
          </a:prstGeom>
        </p:spPr>
        <p:txBody>
          <a:bodyPr/>
          <a:lstStyle/>
          <a:p>
            <a:r>
              <a:rPr lang="en-US"/>
              <a:t>Click icon to add picture</a:t>
            </a:r>
          </a:p>
        </p:txBody>
      </p:sp>
      <p:cxnSp>
        <p:nvCxnSpPr>
          <p:cNvPr id="11" name="Straight Connector 10">
            <a:extLst>
              <a:ext uri="{FF2B5EF4-FFF2-40B4-BE49-F238E27FC236}">
                <a16:creationId xmlns:a16="http://schemas.microsoft.com/office/drawing/2014/main" id="{4425CA9F-967F-1545-8E32-09F4DB0F04F6}"/>
              </a:ext>
            </a:extLst>
          </p:cNvPr>
          <p:cNvCxnSpPr>
            <a:cxnSpLocks/>
          </p:cNvCxnSpPr>
          <p:nvPr userDrawn="1"/>
        </p:nvCxnSpPr>
        <p:spPr>
          <a:xfrm flipV="1">
            <a:off x="1044475" y="971718"/>
            <a:ext cx="10103049" cy="8670"/>
          </a:xfrm>
          <a:prstGeom prst="line">
            <a:avLst/>
          </a:prstGeom>
          <a:ln w="76200"/>
        </p:spPr>
        <p:style>
          <a:lnRef idx="1">
            <a:schemeClr val="dk1"/>
          </a:lnRef>
          <a:fillRef idx="0">
            <a:schemeClr val="dk1"/>
          </a:fillRef>
          <a:effectRef idx="0">
            <a:schemeClr val="dk1"/>
          </a:effectRef>
          <a:fontRef idx="minor">
            <a:schemeClr val="tx1"/>
          </a:fontRef>
        </p:style>
      </p:cxnSp>
      <p:sp>
        <p:nvSpPr>
          <p:cNvPr id="15" name="Title 1">
            <a:extLst>
              <a:ext uri="{FF2B5EF4-FFF2-40B4-BE49-F238E27FC236}">
                <a16:creationId xmlns:a16="http://schemas.microsoft.com/office/drawing/2014/main" id="{69DD4EBD-237B-7245-A9C2-A37674E23EEF}"/>
              </a:ext>
            </a:extLst>
          </p:cNvPr>
          <p:cNvSpPr>
            <a:spLocks noGrp="1"/>
          </p:cNvSpPr>
          <p:nvPr>
            <p:ph type="title"/>
          </p:nvPr>
        </p:nvSpPr>
        <p:spPr>
          <a:xfrm>
            <a:off x="1028700" y="108119"/>
            <a:ext cx="7810500" cy="645284"/>
          </a:xfrm>
          <a:prstGeom prst="rect">
            <a:avLst/>
          </a:prstGeom>
        </p:spPr>
        <p:txBody>
          <a:bodyPr lIns="0" tIns="0" rIns="0" bIns="0" anchor="b"/>
          <a:lstStyle/>
          <a:p>
            <a:r>
              <a:rPr lang="en-US"/>
              <a:t>Click to edit Master title style</a:t>
            </a:r>
          </a:p>
        </p:txBody>
      </p:sp>
      <p:sp>
        <p:nvSpPr>
          <p:cNvPr id="2" name="Slide Number Placeholder 1"/>
          <p:cNvSpPr>
            <a:spLocks noGrp="1"/>
          </p:cNvSpPr>
          <p:nvPr>
            <p:ph type="sldNum" sz="quarter" idx="11"/>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3827757110"/>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BA6D65B-10A2-D743-9FFA-D14B8696F310}"/>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anchor="t" anchorCtr="0" upright="1">
            <a:noAutofit/>
          </a:bodyPr>
          <a:lstStyle/>
          <a:p>
            <a:endParaRPr lang="en-US"/>
          </a:p>
        </p:txBody>
      </p:sp>
      <p:sp>
        <p:nvSpPr>
          <p:cNvPr id="10" name="Chart Placeholder 3">
            <a:extLst>
              <a:ext uri="{FF2B5EF4-FFF2-40B4-BE49-F238E27FC236}">
                <a16:creationId xmlns:a16="http://schemas.microsoft.com/office/drawing/2014/main" id="{FCB9F5CF-0F1D-284B-B997-AC308FED47B9}"/>
              </a:ext>
            </a:extLst>
          </p:cNvPr>
          <p:cNvSpPr>
            <a:spLocks noGrp="1"/>
          </p:cNvSpPr>
          <p:nvPr>
            <p:ph type="chart" sz="quarter" idx="11"/>
          </p:nvPr>
        </p:nvSpPr>
        <p:spPr>
          <a:xfrm>
            <a:off x="951345" y="2286000"/>
            <a:ext cx="9145155" cy="3164926"/>
          </a:xfrm>
          <a:prstGeom prst="rect">
            <a:avLst/>
          </a:prstGeom>
        </p:spPr>
        <p:txBody>
          <a:bodyPr/>
          <a:lstStyle/>
          <a:p>
            <a:r>
              <a:rPr lang="en-US"/>
              <a:t>Click icon to add chart</a:t>
            </a:r>
          </a:p>
        </p:txBody>
      </p:sp>
      <p:sp>
        <p:nvSpPr>
          <p:cNvPr id="11" name="Title 1">
            <a:extLst>
              <a:ext uri="{FF2B5EF4-FFF2-40B4-BE49-F238E27FC236}">
                <a16:creationId xmlns:a16="http://schemas.microsoft.com/office/drawing/2014/main" id="{A5652B48-7CDD-5645-B29B-54727CA5FFDF}"/>
              </a:ext>
            </a:extLst>
          </p:cNvPr>
          <p:cNvSpPr>
            <a:spLocks noGrp="1"/>
          </p:cNvSpPr>
          <p:nvPr>
            <p:ph type="title"/>
          </p:nvPr>
        </p:nvSpPr>
        <p:spPr>
          <a:xfrm>
            <a:off x="1028700" y="999068"/>
            <a:ext cx="7810500" cy="645284"/>
          </a:xfrm>
          <a:prstGeom prst="rect">
            <a:avLst/>
          </a:prstGeom>
        </p:spPr>
        <p:txBody>
          <a:bodyPr lIns="0" tIns="0" rIns="0" bIns="0" anchor="b"/>
          <a:lstStyle/>
          <a:p>
            <a:r>
              <a:rPr lang="en-US"/>
              <a:t>Click to edit Master title style</a:t>
            </a:r>
          </a:p>
        </p:txBody>
      </p:sp>
      <p:cxnSp>
        <p:nvCxnSpPr>
          <p:cNvPr id="12" name="Straight Connector 11">
            <a:extLst>
              <a:ext uri="{FF2B5EF4-FFF2-40B4-BE49-F238E27FC236}">
                <a16:creationId xmlns:a16="http://schemas.microsoft.com/office/drawing/2014/main" id="{0C0F4C76-2690-7448-8D03-9692C2BB1016}"/>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Date Placeholder 4">
            <a:extLst>
              <a:ext uri="{FF2B5EF4-FFF2-40B4-BE49-F238E27FC236}">
                <a16:creationId xmlns:a16="http://schemas.microsoft.com/office/drawing/2014/main" id="{BA1C09B5-CD25-4B65-9120-D8EBD79ABC86}"/>
              </a:ext>
            </a:extLst>
          </p:cNvPr>
          <p:cNvSpPr>
            <a:spLocks noGrp="1"/>
          </p:cNvSpPr>
          <p:nvPr>
            <p:ph type="dt" sz="half" idx="12"/>
          </p:nvPr>
        </p:nvSpPr>
        <p:spPr>
          <a:xfrm>
            <a:off x="9830818" y="6292334"/>
            <a:ext cx="1522982" cy="182880"/>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EC6281DE-BBF4-4AA1-B110-DC418232A013}"/>
              </a:ext>
            </a:extLst>
          </p:cNvPr>
          <p:cNvSpPr>
            <a:spLocks noGrp="1"/>
          </p:cNvSpPr>
          <p:nvPr>
            <p:ph type="ftr" sz="quarter" idx="13"/>
          </p:nvPr>
        </p:nvSpPr>
        <p:spPr>
          <a:xfrm>
            <a:off x="8298180" y="6294120"/>
            <a:ext cx="1462788" cy="182880"/>
          </a:xfrm>
          <a:prstGeom prst="rect">
            <a:avLst/>
          </a:prstGeom>
        </p:spPr>
        <p:txBody>
          <a:bodyPr/>
          <a:lstStyle/>
          <a:p>
            <a:endParaRPr lang="en-US">
              <a:solidFill>
                <a:schemeClr val="bg1"/>
              </a:solidFill>
            </a:endParaRPr>
          </a:p>
        </p:txBody>
      </p:sp>
      <p:sp>
        <p:nvSpPr>
          <p:cNvPr id="7" name="Slide Number Placeholder 6">
            <a:extLst>
              <a:ext uri="{FF2B5EF4-FFF2-40B4-BE49-F238E27FC236}">
                <a16:creationId xmlns:a16="http://schemas.microsoft.com/office/drawing/2014/main" id="{7839333A-6926-414D-9C9D-B62395A38A86}"/>
              </a:ext>
            </a:extLst>
          </p:cNvPr>
          <p:cNvSpPr>
            <a:spLocks noGrp="1"/>
          </p:cNvSpPr>
          <p:nvPr>
            <p:ph type="sldNum" sz="quarter" idx="14"/>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4214190029"/>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guide id="6" pos="63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855E5B9-5A63-2D46-8653-3FD1F538F58A}"/>
              </a:ext>
              <a:ext uri="{C183D7F6-B498-43B3-948B-1728B52AA6E4}">
                <adec:decorative xmlns:adec="http://schemas.microsoft.com/office/drawing/2017/decorative" val="1"/>
              </a:ext>
            </a:extLst>
          </p:cNvPr>
          <p:cNvSpPr>
            <a:spLocks/>
          </p:cNvSpPr>
          <p:nvPr userDrawn="1"/>
        </p:nvSpPr>
        <p:spPr bwMode="auto">
          <a:xfrm>
            <a:off x="0" y="4453"/>
            <a:ext cx="11158847" cy="5824847"/>
          </a:xfrm>
          <a:prstGeom prst="rect">
            <a:avLst/>
          </a:prstGeom>
          <a:solidFill>
            <a:schemeClr val="accent2"/>
          </a:solidFill>
          <a:ln>
            <a:noFill/>
          </a:ln>
        </p:spPr>
        <p:txBody>
          <a:bodyPr rot="0" vert="horz" wrap="square" lIns="91440" tIns="45720" rIns="91440" bIns="45720" anchor="t" anchorCtr="0" upright="1">
            <a:noAutofit/>
          </a:bodyPr>
          <a:lstStyle/>
          <a:p>
            <a:endParaRPr lang="en-US"/>
          </a:p>
        </p:txBody>
      </p:sp>
      <p:sp>
        <p:nvSpPr>
          <p:cNvPr id="3" name="Table Placeholder 2">
            <a:extLst>
              <a:ext uri="{FF2B5EF4-FFF2-40B4-BE49-F238E27FC236}">
                <a16:creationId xmlns:a16="http://schemas.microsoft.com/office/drawing/2014/main" id="{03FB492B-801F-1741-BD1B-89F9C6BFF0EC}"/>
              </a:ext>
            </a:extLst>
          </p:cNvPr>
          <p:cNvSpPr>
            <a:spLocks noGrp="1"/>
          </p:cNvSpPr>
          <p:nvPr>
            <p:ph type="tbl" sz="quarter" idx="10"/>
          </p:nvPr>
        </p:nvSpPr>
        <p:spPr>
          <a:xfrm>
            <a:off x="1028700" y="2423161"/>
            <a:ext cx="9067800" cy="2227404"/>
          </a:xfrm>
          <a:prstGeom prst="rect">
            <a:avLst/>
          </a:prstGeom>
        </p:spPr>
        <p:txBody>
          <a:bodyPr/>
          <a:lstStyle/>
          <a:p>
            <a:r>
              <a:rPr lang="en-US"/>
              <a:t>Click icon to add table</a:t>
            </a:r>
          </a:p>
        </p:txBody>
      </p:sp>
      <p:sp>
        <p:nvSpPr>
          <p:cNvPr id="13" name="Title 1">
            <a:extLst>
              <a:ext uri="{FF2B5EF4-FFF2-40B4-BE49-F238E27FC236}">
                <a16:creationId xmlns:a16="http://schemas.microsoft.com/office/drawing/2014/main" id="{774545B3-0290-D848-BDB5-811BC52BD457}"/>
              </a:ext>
            </a:extLst>
          </p:cNvPr>
          <p:cNvSpPr>
            <a:spLocks noGrp="1"/>
          </p:cNvSpPr>
          <p:nvPr>
            <p:ph type="title"/>
          </p:nvPr>
        </p:nvSpPr>
        <p:spPr>
          <a:xfrm>
            <a:off x="1028700" y="999068"/>
            <a:ext cx="10096500" cy="645284"/>
          </a:xfrm>
          <a:prstGeom prst="rect">
            <a:avLst/>
          </a:prstGeom>
        </p:spPr>
        <p:txBody>
          <a:bodyPr lIns="0" tIns="0" rIns="0" bIns="0" anchor="b"/>
          <a:lstStyle/>
          <a:p>
            <a:r>
              <a:rPr lang="en-US"/>
              <a:t>Click to edit Master title style</a:t>
            </a:r>
          </a:p>
        </p:txBody>
      </p:sp>
      <p:cxnSp>
        <p:nvCxnSpPr>
          <p:cNvPr id="14" name="Straight Connector 13">
            <a:extLst>
              <a:ext uri="{FF2B5EF4-FFF2-40B4-BE49-F238E27FC236}">
                <a16:creationId xmlns:a16="http://schemas.microsoft.com/office/drawing/2014/main" id="{03709460-09E4-854A-889B-491A934DE40F}"/>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6" name="Date Placeholder 5">
            <a:extLst>
              <a:ext uri="{FF2B5EF4-FFF2-40B4-BE49-F238E27FC236}">
                <a16:creationId xmlns:a16="http://schemas.microsoft.com/office/drawing/2014/main" id="{0F749A19-BE29-4599-ABBE-E7C61FF9EE3F}"/>
              </a:ext>
            </a:extLst>
          </p:cNvPr>
          <p:cNvSpPr>
            <a:spLocks noGrp="1"/>
          </p:cNvSpPr>
          <p:nvPr>
            <p:ph type="dt" sz="half" idx="11"/>
          </p:nvPr>
        </p:nvSpPr>
        <p:spPr>
          <a:xfrm>
            <a:off x="9830818" y="6292334"/>
            <a:ext cx="1522982" cy="182880"/>
          </a:xfrm>
          <a:prstGeom prst="rect">
            <a:avLst/>
          </a:prstGeom>
        </p:spPr>
        <p:txBody>
          <a:bodyPr/>
          <a:lstStyle/>
          <a:p>
            <a:endParaRPr lang="en-US"/>
          </a:p>
        </p:txBody>
      </p:sp>
      <p:sp>
        <p:nvSpPr>
          <p:cNvPr id="7" name="Footer Placeholder 6">
            <a:extLst>
              <a:ext uri="{FF2B5EF4-FFF2-40B4-BE49-F238E27FC236}">
                <a16:creationId xmlns:a16="http://schemas.microsoft.com/office/drawing/2014/main" id="{98F30C11-6611-47E2-9CF7-8EE77F4CD107}"/>
              </a:ext>
            </a:extLst>
          </p:cNvPr>
          <p:cNvSpPr>
            <a:spLocks noGrp="1"/>
          </p:cNvSpPr>
          <p:nvPr>
            <p:ph type="ftr" sz="quarter" idx="12"/>
          </p:nvPr>
        </p:nvSpPr>
        <p:spPr>
          <a:xfrm>
            <a:off x="8298180" y="6294120"/>
            <a:ext cx="1462788" cy="182880"/>
          </a:xfrm>
          <a:prstGeom prst="rect">
            <a:avLst/>
          </a:prstGeom>
        </p:spPr>
        <p:txBody>
          <a:bodyPr/>
          <a:lstStyle/>
          <a:p>
            <a:endParaRPr lang="en-US">
              <a:solidFill>
                <a:schemeClr val="bg1"/>
              </a:solidFill>
            </a:endParaRPr>
          </a:p>
        </p:txBody>
      </p:sp>
      <p:sp>
        <p:nvSpPr>
          <p:cNvPr id="8" name="Slide Number Placeholder 7">
            <a:extLst>
              <a:ext uri="{FF2B5EF4-FFF2-40B4-BE49-F238E27FC236}">
                <a16:creationId xmlns:a16="http://schemas.microsoft.com/office/drawing/2014/main" id="{5AF710E8-4CE9-4D79-8121-DD559D321EC4}"/>
              </a:ext>
            </a:extLst>
          </p:cNvPr>
          <p:cNvSpPr>
            <a:spLocks noGrp="1"/>
          </p:cNvSpPr>
          <p:nvPr>
            <p:ph type="sldNum" sz="quarter" idx="13"/>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4280417583"/>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guide id="6" pos="636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6A99595-F780-594B-8C36-E4E5AF5E1CD5}"/>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anchor="t" anchorCtr="0" upright="1">
            <a:noAutofit/>
          </a:bodyPr>
          <a:lstStyle/>
          <a:p>
            <a:endParaRPr lang="en-US"/>
          </a:p>
        </p:txBody>
      </p:sp>
      <p:cxnSp>
        <p:nvCxnSpPr>
          <p:cNvPr id="12" name="Straight Connector 11">
            <a:extLst>
              <a:ext uri="{FF2B5EF4-FFF2-40B4-BE49-F238E27FC236}">
                <a16:creationId xmlns:a16="http://schemas.microsoft.com/office/drawing/2014/main" id="{04AFB169-81B7-454B-BE19-407333C86F3B}"/>
              </a:ext>
            </a:extLst>
          </p:cNvPr>
          <p:cNvCxnSpPr>
            <a:cxnSpLocks/>
          </p:cNvCxnSpPr>
          <p:nvPr userDrawn="1"/>
        </p:nvCxnSpPr>
        <p:spPr>
          <a:xfrm>
            <a:off x="2184935" y="1874704"/>
            <a:ext cx="8973912" cy="0"/>
          </a:xfrm>
          <a:prstGeom prst="line">
            <a:avLst/>
          </a:prstGeom>
          <a:ln w="76200"/>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8BFC26CF-26CC-354C-BB60-AD3E01D575ED}"/>
              </a:ext>
            </a:extLst>
          </p:cNvPr>
          <p:cNvSpPr>
            <a:spLocks noGrp="1"/>
          </p:cNvSpPr>
          <p:nvPr>
            <p:ph type="body" sz="quarter" idx="10"/>
          </p:nvPr>
        </p:nvSpPr>
        <p:spPr>
          <a:xfrm>
            <a:off x="1028700" y="2304344"/>
            <a:ext cx="7810500" cy="2989263"/>
          </a:xfrm>
          <a:prstGeom prst="rect">
            <a:avLst/>
          </a:prstGeom>
        </p:spPr>
        <p:txBody>
          <a:bodyPr lIns="0" tIns="0" rIns="0" bIns="0"/>
          <a:lstStyle>
            <a:lvl1pPr marL="0" indent="0">
              <a:lnSpc>
                <a:spcPct val="150000"/>
              </a:lnSpc>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2" name="Title 1">
            <a:extLst>
              <a:ext uri="{FF2B5EF4-FFF2-40B4-BE49-F238E27FC236}">
                <a16:creationId xmlns:a16="http://schemas.microsoft.com/office/drawing/2014/main" id="{FBA06611-233D-45FA-A146-AB9D4F4A787C}"/>
              </a:ext>
            </a:extLst>
          </p:cNvPr>
          <p:cNvSpPr>
            <a:spLocks noGrp="1"/>
          </p:cNvSpPr>
          <p:nvPr>
            <p:ph type="title" hasCustomPrompt="1"/>
          </p:nvPr>
        </p:nvSpPr>
        <p:spPr>
          <a:xfrm>
            <a:off x="771525" y="978781"/>
            <a:ext cx="1589372" cy="1325563"/>
          </a:xfrm>
          <a:prstGeom prst="rect">
            <a:avLst/>
          </a:prstGeom>
        </p:spPr>
        <p:txBody>
          <a:bodyPr/>
          <a:lstStyle>
            <a:lvl1pPr>
              <a:defRPr sz="20000"/>
            </a:lvl1pPr>
          </a:lstStyle>
          <a:p>
            <a:r>
              <a:rPr lang="en-US"/>
              <a:t>“</a:t>
            </a:r>
          </a:p>
        </p:txBody>
      </p:sp>
      <p:sp>
        <p:nvSpPr>
          <p:cNvPr id="7" name="Date Placeholder 6">
            <a:extLst>
              <a:ext uri="{FF2B5EF4-FFF2-40B4-BE49-F238E27FC236}">
                <a16:creationId xmlns:a16="http://schemas.microsoft.com/office/drawing/2014/main" id="{894887C6-2D97-4388-AA65-CEEA6591BFB1}"/>
              </a:ext>
            </a:extLst>
          </p:cNvPr>
          <p:cNvSpPr>
            <a:spLocks noGrp="1"/>
          </p:cNvSpPr>
          <p:nvPr>
            <p:ph type="dt" sz="half" idx="11"/>
          </p:nvPr>
        </p:nvSpPr>
        <p:spPr>
          <a:xfrm>
            <a:off x="9830818" y="6292334"/>
            <a:ext cx="1522982" cy="182880"/>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63F84EFA-1D77-40D3-B5AC-6652DC26F0ED}"/>
              </a:ext>
            </a:extLst>
          </p:cNvPr>
          <p:cNvSpPr>
            <a:spLocks noGrp="1"/>
          </p:cNvSpPr>
          <p:nvPr>
            <p:ph type="ftr" sz="quarter" idx="12"/>
          </p:nvPr>
        </p:nvSpPr>
        <p:spPr>
          <a:xfrm>
            <a:off x="8298180" y="6294120"/>
            <a:ext cx="1462788" cy="182880"/>
          </a:xfrm>
          <a:prstGeom prst="rect">
            <a:avLst/>
          </a:prstGeom>
        </p:spPr>
        <p:txBody>
          <a:bodyPr/>
          <a:lstStyle/>
          <a:p>
            <a:endParaRPr lang="en-US">
              <a:solidFill>
                <a:schemeClr val="bg1"/>
              </a:solidFill>
            </a:endParaRPr>
          </a:p>
        </p:txBody>
      </p:sp>
      <p:sp>
        <p:nvSpPr>
          <p:cNvPr id="11" name="Slide Number Placeholder 10">
            <a:extLst>
              <a:ext uri="{FF2B5EF4-FFF2-40B4-BE49-F238E27FC236}">
                <a16:creationId xmlns:a16="http://schemas.microsoft.com/office/drawing/2014/main" id="{713CA07C-1BC2-4B16-8557-27C373CFCE9C}"/>
              </a:ext>
            </a:extLst>
          </p:cNvPr>
          <p:cNvSpPr>
            <a:spLocks noGrp="1"/>
          </p:cNvSpPr>
          <p:nvPr>
            <p:ph type="sldNum" sz="quarter" idx="13"/>
          </p:nvPr>
        </p:nvSpPr>
        <p:spPr/>
        <p:txBody>
          <a:bodyPr/>
          <a:lstStyle/>
          <a:p>
            <a:fld id="{7782931A-7D25-4B4B-9464-57AE418934A3}" type="slidenum">
              <a:rPr lang="en-US" smtClean="0"/>
              <a:pPr/>
              <a:t>‹#›</a:t>
            </a:fld>
            <a:endParaRPr lang="en-US"/>
          </a:p>
        </p:txBody>
      </p:sp>
    </p:spTree>
    <p:extLst>
      <p:ext uri="{BB962C8B-B14F-4D97-AF65-F5344CB8AC3E}">
        <p14:creationId xmlns:p14="http://schemas.microsoft.com/office/powerpoint/2010/main" val="1992944253"/>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A05EC255-976A-48BF-A8A0-1ECEBDFBB6B7}"/>
              </a:ext>
            </a:extLst>
          </p:cNvPr>
          <p:cNvSpPr>
            <a:spLocks noGrp="1"/>
          </p:cNvSpPr>
          <p:nvPr>
            <p:ph type="sldNum" sz="quarter" idx="4"/>
          </p:nvPr>
        </p:nvSpPr>
        <p:spPr>
          <a:xfrm>
            <a:off x="11493500" y="6292334"/>
            <a:ext cx="412750" cy="182880"/>
          </a:xfrm>
          <a:prstGeom prst="rect">
            <a:avLst/>
          </a:prstGeom>
        </p:spPr>
        <p:txBody>
          <a:bodyPr vert="horz" lIns="91440" tIns="45720" rIns="91440" bIns="45720" rtlCol="0" anchor="ctr"/>
          <a:lstStyle>
            <a:lvl1pPr algn="r">
              <a:defRPr sz="1200">
                <a:solidFill>
                  <a:schemeClr val="bg1"/>
                </a:solidFill>
              </a:defRPr>
            </a:lvl1pPr>
          </a:lstStyle>
          <a:p>
            <a:fld id="{7782931A-7D25-4B4B-9464-57AE418934A3}" type="slidenum">
              <a:rPr lang="en-US" smtClean="0"/>
              <a:pPr/>
              <a:t>‹#›</a:t>
            </a:fld>
            <a:endParaRPr lang="en-US"/>
          </a:p>
        </p:txBody>
      </p:sp>
    </p:spTree>
    <p:extLst>
      <p:ext uri="{BB962C8B-B14F-4D97-AF65-F5344CB8AC3E}">
        <p14:creationId xmlns:p14="http://schemas.microsoft.com/office/powerpoint/2010/main" val="43856952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7008">
          <p15:clr>
            <a:srgbClr val="F26B43"/>
          </p15:clr>
        </p15:guide>
        <p15:guide id="8" pos="3720">
          <p15:clr>
            <a:srgbClr val="547EBF"/>
          </p15:clr>
        </p15:guide>
        <p15:guide id="9" pos="2112">
          <p15:clr>
            <a:srgbClr val="547EBF"/>
          </p15:clr>
        </p15:guide>
        <p15:guide id="10" pos="1824">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orient="horz" pos="624">
          <p15:clr>
            <a:srgbClr val="F26B43"/>
          </p15:clr>
        </p15:guide>
        <p15:guide id="18" orient="horz" pos="3672">
          <p15:clr>
            <a:srgbClr val="F26B43"/>
          </p15:clr>
        </p15:guide>
        <p15:guide id="19" pos="3984">
          <p15:clr>
            <a:srgbClr val="547EBF"/>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1033153" y="4728131"/>
            <a:ext cx="7806047" cy="646330"/>
          </a:xfrm>
        </p:spPr>
        <p:txBody>
          <a:bodyPr/>
          <a:lstStyle/>
          <a:p>
            <a:r>
              <a:rPr lang="en-US" b="1" dirty="0"/>
              <a:t>Enhancing Care Together:</a:t>
            </a:r>
          </a:p>
          <a:p>
            <a:r>
              <a:rPr lang="en-US" b="1" dirty="0"/>
              <a:t>REGIONAL OUTCOME REVIEW INITIATIVE</a:t>
            </a:r>
          </a:p>
          <a:p>
            <a:r>
              <a:rPr lang="en-US" b="1" dirty="0">
                <a:highlight>
                  <a:srgbClr val="FFFF00"/>
                </a:highlight>
              </a:rPr>
              <a:t>Day, DATE, MONTH, YEAR</a:t>
            </a:r>
            <a:endParaRPr lang="en-AU" dirty="0">
              <a:highlight>
                <a:srgbClr val="FFFF00"/>
              </a:highlight>
            </a:endParaRPr>
          </a:p>
        </p:txBody>
      </p:sp>
      <p:sp>
        <p:nvSpPr>
          <p:cNvPr id="2" name="Title 1">
            <a:extLst>
              <a:ext uri="{FF2B5EF4-FFF2-40B4-BE49-F238E27FC236}">
                <a16:creationId xmlns:a16="http://schemas.microsoft.com/office/drawing/2014/main" id="{A09BD059-AE65-4870-9DB4-2DAD27367125}"/>
              </a:ext>
            </a:extLst>
          </p:cNvPr>
          <p:cNvSpPr>
            <a:spLocks noGrp="1"/>
          </p:cNvSpPr>
          <p:nvPr>
            <p:ph type="title"/>
          </p:nvPr>
        </p:nvSpPr>
        <p:spPr>
          <a:xfrm>
            <a:off x="976313" y="1656344"/>
            <a:ext cx="8391974" cy="2113466"/>
          </a:xfrm>
        </p:spPr>
        <p:txBody>
          <a:bodyPr lIns="91440" tIns="45720" rIns="91440" bIns="45720" anchor="b"/>
          <a:lstStyle/>
          <a:p>
            <a:r>
              <a:rPr lang="en-US" dirty="0"/>
              <a:t>Collective Learning Forum</a:t>
            </a:r>
            <a:endParaRPr lang="en-AU" dirty="0"/>
          </a:p>
        </p:txBody>
      </p:sp>
      <p:sp>
        <p:nvSpPr>
          <p:cNvPr id="13" name="Oval 12"/>
          <p:cNvSpPr/>
          <p:nvPr/>
        </p:nvSpPr>
        <p:spPr>
          <a:xfrm>
            <a:off x="9009644" y="2117706"/>
            <a:ext cx="1980000" cy="1980000"/>
          </a:xfrm>
          <a:prstGeom prst="ellipse">
            <a:avLst/>
          </a:prstGeom>
          <a:solidFill>
            <a:srgbClr val="A3D5DC"/>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AU" sz="1100" b="0" i="0" u="none" strike="noStrike" kern="0" cap="none" spc="0" normalizeH="0" baseline="0" noProof="0" dirty="0">
                <a:ln>
                  <a:noFill/>
                </a:ln>
                <a:solidFill>
                  <a:prstClr val="white"/>
                </a:solidFill>
                <a:effectLst/>
                <a:uLnTx/>
                <a:uFillTx/>
                <a:latin typeface="Calibri" panose="020F0502020204030204"/>
                <a:ea typeface="Calibri" panose="020F0502020204030204" pitchFamily="34" charset="0"/>
                <a:cs typeface="Times New Roman" panose="02020603050405020304" pitchFamily="18" charset="0"/>
              </a:rPr>
              <a:t> </a:t>
            </a:r>
          </a:p>
        </p:txBody>
      </p:sp>
      <p:sp>
        <p:nvSpPr>
          <p:cNvPr id="14" name="Oval 13"/>
          <p:cNvSpPr/>
          <p:nvPr/>
        </p:nvSpPr>
        <p:spPr>
          <a:xfrm>
            <a:off x="9066524" y="-813499"/>
            <a:ext cx="3600000" cy="3600000"/>
          </a:xfrm>
          <a:prstGeom prst="ellipse">
            <a:avLst/>
          </a:prstGeom>
          <a:solidFill>
            <a:srgbClr val="4DAEBB"/>
          </a:solidFill>
          <a:ln>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AU" sz="1100" b="0" i="0" u="none" strike="noStrike" kern="0" cap="none" spc="0" normalizeH="0" baseline="0" noProof="0" dirty="0">
                <a:ln>
                  <a:noFill/>
                </a:ln>
                <a:solidFill>
                  <a:prstClr val="white"/>
                </a:solidFill>
                <a:effectLst/>
                <a:uLnTx/>
                <a:uFillTx/>
                <a:latin typeface="Calibri" panose="020F0502020204030204"/>
                <a:ea typeface="Calibri" panose="020F0502020204030204" pitchFamily="34" charset="0"/>
                <a:cs typeface="Times New Roman" panose="02020603050405020304" pitchFamily="18" charset="0"/>
              </a:rPr>
              <a:t> </a:t>
            </a:r>
          </a:p>
        </p:txBody>
      </p:sp>
      <p:sp>
        <p:nvSpPr>
          <p:cNvPr id="15" name="Oval 14"/>
          <p:cNvSpPr/>
          <p:nvPr/>
        </p:nvSpPr>
        <p:spPr>
          <a:xfrm>
            <a:off x="10338545" y="2107335"/>
            <a:ext cx="2880000" cy="2880000"/>
          </a:xfrm>
          <a:prstGeom prst="ellipse">
            <a:avLst/>
          </a:prstGeom>
          <a:solidFill>
            <a:srgbClr val="388994"/>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AU" sz="1100" b="0" i="0" u="none" strike="noStrike" kern="0" cap="none" spc="0" normalizeH="0" baseline="0" noProof="0" dirty="0">
                <a:ln>
                  <a:noFill/>
                </a:ln>
                <a:solidFill>
                  <a:prstClr val="white"/>
                </a:solidFill>
                <a:effectLst/>
                <a:uLnTx/>
                <a:uFillTx/>
                <a:latin typeface="Calibri" panose="020F0502020204030204"/>
                <a:ea typeface="Calibri" panose="020F0502020204030204" pitchFamily="34" charset="0"/>
                <a:cs typeface="Times New Roman" panose="02020603050405020304" pitchFamily="18" charset="0"/>
              </a:rPr>
              <a:t> </a:t>
            </a:r>
          </a:p>
        </p:txBody>
      </p:sp>
      <p:sp>
        <p:nvSpPr>
          <p:cNvPr id="11" name="TextBox 10"/>
          <p:cNvSpPr txBox="1"/>
          <p:nvPr/>
        </p:nvSpPr>
        <p:spPr>
          <a:xfrm>
            <a:off x="152400" y="5967616"/>
            <a:ext cx="6340997" cy="646331"/>
          </a:xfrm>
          <a:prstGeom prst="rect">
            <a:avLst/>
          </a:prstGeom>
          <a:noFill/>
        </p:spPr>
        <p:txBody>
          <a:bodyPr wrap="square" rtlCol="0">
            <a:spAutoFit/>
          </a:bodyPr>
          <a:lstStyle/>
          <a:p>
            <a:r>
              <a:rPr lang="en-AU" sz="1200" i="1" dirty="0">
                <a:solidFill>
                  <a:schemeClr val="bg1"/>
                </a:solidFill>
              </a:rPr>
              <a:t>All names used in this document are pseudonyms.</a:t>
            </a:r>
          </a:p>
          <a:p>
            <a:r>
              <a:rPr lang="en-AU" sz="1200" i="1" dirty="0">
                <a:solidFill>
                  <a:schemeClr val="bg1"/>
                </a:solidFill>
              </a:rPr>
              <a:t>This document intended for members and invitees of the Collective Learning Forum only. Unauthorised distribution is prohibited.</a:t>
            </a:r>
          </a:p>
        </p:txBody>
      </p:sp>
      <p:pic>
        <p:nvPicPr>
          <p:cNvPr id="12" name="Picture 11" descr="File:Ambox warning pn.svg - Wikimedia Commons"/>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326725" y="4281738"/>
            <a:ext cx="2865275" cy="2488265"/>
          </a:xfrm>
          <a:prstGeom prst="rect">
            <a:avLst/>
          </a:prstGeom>
        </p:spPr>
      </p:pic>
      <p:sp>
        <p:nvSpPr>
          <p:cNvPr id="18" name="TextBox 17"/>
          <p:cNvSpPr txBox="1"/>
          <p:nvPr/>
        </p:nvSpPr>
        <p:spPr>
          <a:xfrm>
            <a:off x="7301345" y="5426154"/>
            <a:ext cx="2729347" cy="646331"/>
          </a:xfrm>
          <a:prstGeom prst="rect">
            <a:avLst/>
          </a:prstGeom>
          <a:solidFill>
            <a:schemeClr val="accent5">
              <a:lumMod val="40000"/>
              <a:lumOff val="60000"/>
            </a:schemeClr>
          </a:solidFill>
          <a:ln>
            <a:solidFill>
              <a:schemeClr val="accent5"/>
            </a:solidFill>
          </a:ln>
        </p:spPr>
        <p:txBody>
          <a:bodyPr wrap="square" rtlCol="0">
            <a:spAutoFit/>
          </a:bodyPr>
          <a:lstStyle/>
          <a:p>
            <a:r>
              <a:rPr lang="en-AU" dirty="0">
                <a:solidFill>
                  <a:srgbClr val="FF0000"/>
                </a:solidFill>
              </a:rPr>
              <a:t>Content warning: Discussion of </a:t>
            </a:r>
            <a:r>
              <a:rPr lang="en-AU" dirty="0">
                <a:solidFill>
                  <a:srgbClr val="FF0000"/>
                </a:solidFill>
                <a:highlight>
                  <a:srgbClr val="FFFF00"/>
                </a:highlight>
              </a:rPr>
              <a:t>****</a:t>
            </a:r>
          </a:p>
        </p:txBody>
      </p:sp>
      <p:sp>
        <p:nvSpPr>
          <p:cNvPr id="3" name="Oval 2">
            <a:extLst>
              <a:ext uri="{FF2B5EF4-FFF2-40B4-BE49-F238E27FC236}">
                <a16:creationId xmlns:a16="http://schemas.microsoft.com/office/drawing/2014/main" id="{E662E3D3-939E-FF95-813D-755582A2AB21}"/>
              </a:ext>
            </a:extLst>
          </p:cNvPr>
          <p:cNvSpPr/>
          <p:nvPr/>
        </p:nvSpPr>
        <p:spPr>
          <a:xfrm>
            <a:off x="8951727" y="172929"/>
            <a:ext cx="2286000" cy="22860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INSERT YOUR LOGO HERE</a:t>
            </a:r>
          </a:p>
        </p:txBody>
      </p:sp>
      <p:sp>
        <p:nvSpPr>
          <p:cNvPr id="4" name="Oval 3">
            <a:extLst>
              <a:ext uri="{FF2B5EF4-FFF2-40B4-BE49-F238E27FC236}">
                <a16:creationId xmlns:a16="http://schemas.microsoft.com/office/drawing/2014/main" id="{60401BF9-9A82-670F-253B-9FEEA76931FB}"/>
              </a:ext>
            </a:extLst>
          </p:cNvPr>
          <p:cNvSpPr/>
          <p:nvPr/>
        </p:nvSpPr>
        <p:spPr>
          <a:xfrm>
            <a:off x="10280628" y="1981446"/>
            <a:ext cx="2286000" cy="22860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INSERT OTHER LOGOS HERE</a:t>
            </a:r>
          </a:p>
        </p:txBody>
      </p:sp>
    </p:spTree>
    <p:extLst>
      <p:ext uri="{BB962C8B-B14F-4D97-AF65-F5344CB8AC3E}">
        <p14:creationId xmlns:p14="http://schemas.microsoft.com/office/powerpoint/2010/main" val="137269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5794C2B-6D42-4C7E-BBD1-44BCC9283EE8}"/>
              </a:ext>
            </a:extLst>
          </p:cNvPr>
          <p:cNvSpPr>
            <a:spLocks noGrp="1"/>
          </p:cNvSpPr>
          <p:nvPr>
            <p:ph type="title"/>
          </p:nvPr>
        </p:nvSpPr>
        <p:spPr/>
        <p:txBody>
          <a:bodyPr/>
          <a:lstStyle/>
          <a:p>
            <a:r>
              <a:rPr lang="en-US" sz="3600" dirty="0"/>
              <a:t>Acknowledgements</a:t>
            </a:r>
            <a:endParaRPr lang="en-AU" sz="3600" dirty="0"/>
          </a:p>
        </p:txBody>
      </p:sp>
      <p:sp>
        <p:nvSpPr>
          <p:cNvPr id="2" name="Text Placeholder 1"/>
          <p:cNvSpPr>
            <a:spLocks noGrp="1"/>
          </p:cNvSpPr>
          <p:nvPr>
            <p:ph type="body" sz="quarter" idx="10"/>
          </p:nvPr>
        </p:nvSpPr>
        <p:spPr>
          <a:xfrm>
            <a:off x="1121278" y="2235788"/>
            <a:ext cx="9949444" cy="4239426"/>
          </a:xfrm>
        </p:spPr>
        <p:txBody>
          <a:bodyPr/>
          <a:lstStyle/>
          <a:p>
            <a:pPr marL="0" indent="0" algn="ctr">
              <a:lnSpc>
                <a:spcPct val="107000"/>
              </a:lnSpc>
              <a:spcBef>
                <a:spcPts val="600"/>
              </a:spcBef>
              <a:spcAft>
                <a:spcPts val="800"/>
              </a:spcAft>
            </a:pPr>
            <a:r>
              <a:rPr lang="en-AU" sz="2400" dirty="0">
                <a:effectLst/>
                <a:latin typeface="Calibri" panose="020F0502020204030204" pitchFamily="34" charset="0"/>
                <a:ea typeface="Times New Roman" panose="02020603050405020304" pitchFamily="18" charset="0"/>
                <a:cs typeface="Calibri" panose="020F0502020204030204" pitchFamily="34" charset="0"/>
              </a:rPr>
              <a:t>We begin today by acknowledging the </a:t>
            </a:r>
            <a:r>
              <a:rPr lang="en-AU" sz="2400"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Wurundjeri</a:t>
            </a:r>
            <a:r>
              <a:rPr lang="en-AU" sz="2400" dirty="0">
                <a:effectLst/>
                <a:latin typeface="Calibri" panose="020F0502020204030204" pitchFamily="34" charset="0"/>
                <a:ea typeface="Times New Roman" panose="02020603050405020304" pitchFamily="18" charset="0"/>
                <a:cs typeface="Calibri" panose="020F0502020204030204" pitchFamily="34" charset="0"/>
              </a:rPr>
              <a:t> people of the </a:t>
            </a:r>
            <a:r>
              <a:rPr lang="en-AU" sz="2400"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Kulin nation</a:t>
            </a:r>
            <a:r>
              <a:rPr lang="en-AU" sz="2400" dirty="0">
                <a:effectLst/>
                <a:latin typeface="Calibri" panose="020F0502020204030204" pitchFamily="34" charset="0"/>
                <a:ea typeface="Times New Roman" panose="02020603050405020304" pitchFamily="18" charset="0"/>
                <a:cs typeface="Calibri" panose="020F0502020204030204" pitchFamily="34" charset="0"/>
              </a:rPr>
              <a:t>, the traditional owners of the land we live and work on. We pay our respects to </a:t>
            </a:r>
            <a:r>
              <a:rPr lang="en-AU" sz="2400" dirty="0">
                <a:latin typeface="Calibri" panose="020F0502020204030204" pitchFamily="34" charset="0"/>
                <a:ea typeface="Times New Roman" panose="02020603050405020304" pitchFamily="18" charset="0"/>
                <a:cs typeface="Calibri" panose="020F0502020204030204" pitchFamily="34" charset="0"/>
              </a:rPr>
              <a:t>E</a:t>
            </a:r>
            <a:r>
              <a:rPr lang="en-AU" sz="2400" dirty="0">
                <a:effectLst/>
                <a:latin typeface="Calibri" panose="020F0502020204030204" pitchFamily="34" charset="0"/>
                <a:ea typeface="Times New Roman" panose="02020603050405020304" pitchFamily="18" charset="0"/>
                <a:cs typeface="Calibri" panose="020F0502020204030204" pitchFamily="34" charset="0"/>
              </a:rPr>
              <a:t>lders past, present, emerging and anybody with us today. </a:t>
            </a:r>
          </a:p>
          <a:p>
            <a:pPr marL="0" indent="0" algn="ctr">
              <a:lnSpc>
                <a:spcPct val="107000"/>
              </a:lnSpc>
              <a:spcBef>
                <a:spcPts val="600"/>
              </a:spcBef>
              <a:spcAft>
                <a:spcPts val="800"/>
              </a:spcAft>
            </a:pP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600"/>
              </a:spcBef>
              <a:spcAft>
                <a:spcPts val="800"/>
              </a:spcAft>
            </a:pPr>
            <a:r>
              <a:rPr lang="en-AU" sz="2400" dirty="0">
                <a:effectLst/>
                <a:latin typeface="Calibri" panose="020F0502020204030204" pitchFamily="34" charset="0"/>
                <a:ea typeface="Times New Roman" panose="02020603050405020304" pitchFamily="18" charset="0"/>
                <a:cs typeface="Calibri" panose="020F0502020204030204" pitchFamily="34" charset="0"/>
              </a:rPr>
              <a:t>We recognise and value the knowledge and wisdom of people with lived experience, their supporters and the practitioners who work with them. We celebrate their strengths and resilience in facing the challenges associated with their recovery and acknowledge the important contribution that they make to the development and delivery of health and community services.</a:t>
            </a: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endParaRPr lang="en-AU" sz="2000" b="1" dirty="0"/>
          </a:p>
        </p:txBody>
      </p:sp>
      <p:sp>
        <p:nvSpPr>
          <p:cNvPr id="4" name="Slide Number Placeholder 3">
            <a:extLst>
              <a:ext uri="{FF2B5EF4-FFF2-40B4-BE49-F238E27FC236}">
                <a16:creationId xmlns:a16="http://schemas.microsoft.com/office/drawing/2014/main" id="{315DE539-9D77-4FFF-A281-8DBDB2310DA1}"/>
              </a:ext>
            </a:extLst>
          </p:cNvPr>
          <p:cNvSpPr>
            <a:spLocks noGrp="1"/>
          </p:cNvSpPr>
          <p:nvPr>
            <p:ph type="sldNum" sz="quarter" idx="1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82931A-7D25-4B4B-9464-57AE418934A3}" type="slidenum">
              <a:rPr kumimoji="0" lang="en-US" sz="1200" b="0" i="0" u="none" strike="noStrike" kern="1200" cap="none" spc="0" normalizeH="0" baseline="0" noProof="0" smtClean="0">
                <a:ln>
                  <a:noFill/>
                </a:ln>
                <a:solidFill>
                  <a:srgbClr val="212A51"/>
                </a:solidFill>
                <a:effectLst/>
                <a:uLnTx/>
                <a:uFillTx/>
                <a:latin typeface="Arial Nov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srgbClr val="212A51"/>
              </a:solidFill>
              <a:effectLst/>
              <a:uLnTx/>
              <a:uFillTx/>
              <a:latin typeface="Arial Nova"/>
              <a:ea typeface="+mn-ea"/>
              <a:cs typeface="+mn-cs"/>
            </a:endParaRPr>
          </a:p>
        </p:txBody>
      </p:sp>
    </p:spTree>
    <p:extLst>
      <p:ext uri="{BB962C8B-B14F-4D97-AF65-F5344CB8AC3E}">
        <p14:creationId xmlns:p14="http://schemas.microsoft.com/office/powerpoint/2010/main" val="695656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5794C2B-6D42-4C7E-BBD1-44BCC9283EE8}"/>
              </a:ext>
            </a:extLst>
          </p:cNvPr>
          <p:cNvSpPr>
            <a:spLocks noGrp="1"/>
          </p:cNvSpPr>
          <p:nvPr>
            <p:ph type="title"/>
          </p:nvPr>
        </p:nvSpPr>
        <p:spPr/>
        <p:txBody>
          <a:bodyPr/>
          <a:lstStyle/>
          <a:p>
            <a:r>
              <a:rPr lang="en-US" sz="3600" dirty="0"/>
              <a:t>AGENDA</a:t>
            </a:r>
            <a:endParaRPr lang="en-AU" sz="3600" dirty="0"/>
          </a:p>
        </p:txBody>
      </p:sp>
      <p:sp>
        <p:nvSpPr>
          <p:cNvPr id="2" name="Text Placeholder 1"/>
          <p:cNvSpPr>
            <a:spLocks noGrp="1"/>
          </p:cNvSpPr>
          <p:nvPr>
            <p:ph type="body" sz="quarter" idx="10"/>
          </p:nvPr>
        </p:nvSpPr>
        <p:spPr>
          <a:xfrm>
            <a:off x="1383574" y="2478676"/>
            <a:ext cx="9949444" cy="3813658"/>
          </a:xfrm>
        </p:spPr>
        <p:txBody>
          <a:bodyPr/>
          <a:lstStyle/>
          <a:p>
            <a:pPr marL="342900" indent="-342900">
              <a:spcBef>
                <a:spcPts val="1800"/>
              </a:spcBef>
              <a:buFont typeface="+mj-lt"/>
              <a:buAutoNum type="arabicPeriod"/>
            </a:pPr>
            <a:r>
              <a:rPr lang="en-AU" sz="2800" dirty="0"/>
              <a:t>Principles for discussion</a:t>
            </a:r>
          </a:p>
          <a:p>
            <a:pPr marL="342900" indent="-342900">
              <a:spcBef>
                <a:spcPts val="1800"/>
              </a:spcBef>
              <a:buFont typeface="+mj-lt"/>
              <a:buAutoNum type="arabicPeriod"/>
            </a:pPr>
            <a:r>
              <a:rPr lang="en-AU" sz="2800" dirty="0"/>
              <a:t>Summary of situation</a:t>
            </a:r>
          </a:p>
          <a:p>
            <a:pPr marL="342900" indent="-342900">
              <a:spcBef>
                <a:spcPts val="1800"/>
              </a:spcBef>
              <a:buFont typeface="+mj-lt"/>
              <a:buAutoNum type="arabicPeriod"/>
            </a:pPr>
            <a:r>
              <a:rPr lang="en-AU" sz="2800" dirty="0"/>
              <a:t>Findings</a:t>
            </a:r>
          </a:p>
          <a:p>
            <a:pPr marL="342900" indent="-342900">
              <a:spcBef>
                <a:spcPts val="1800"/>
              </a:spcBef>
              <a:buFont typeface="+mj-lt"/>
              <a:buAutoNum type="arabicPeriod"/>
            </a:pPr>
            <a:r>
              <a:rPr lang="en-AU" sz="2800" dirty="0"/>
              <a:t>Recommendations</a:t>
            </a:r>
          </a:p>
          <a:p>
            <a:pPr marL="342900" indent="-342900">
              <a:spcBef>
                <a:spcPts val="1800"/>
              </a:spcBef>
              <a:buFont typeface="+mj-lt"/>
              <a:buAutoNum type="arabicPeriod"/>
            </a:pPr>
            <a:r>
              <a:rPr lang="en-AU" sz="2800" dirty="0"/>
              <a:t>Key learnings discussion</a:t>
            </a:r>
            <a:endParaRPr lang="en-AU" dirty="0"/>
          </a:p>
          <a:p>
            <a:pPr marL="457200" indent="-457200">
              <a:buFont typeface="+mj-lt"/>
              <a:buAutoNum type="arabicPeriod"/>
            </a:pPr>
            <a:endParaRPr lang="en-AU" sz="2000" b="1" dirty="0"/>
          </a:p>
        </p:txBody>
      </p:sp>
      <p:sp>
        <p:nvSpPr>
          <p:cNvPr id="4" name="Slide Number Placeholder 3">
            <a:extLst>
              <a:ext uri="{FF2B5EF4-FFF2-40B4-BE49-F238E27FC236}">
                <a16:creationId xmlns:a16="http://schemas.microsoft.com/office/drawing/2014/main" id="{315DE539-9D77-4FFF-A281-8DBDB2310DA1}"/>
              </a:ext>
            </a:extLst>
          </p:cNvPr>
          <p:cNvSpPr>
            <a:spLocks noGrp="1"/>
          </p:cNvSpPr>
          <p:nvPr>
            <p:ph type="sldNum" sz="quarter" idx="1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82931A-7D25-4B4B-9464-57AE418934A3}" type="slidenum">
              <a:rPr kumimoji="0" lang="en-US" sz="1200" b="0" i="0" u="none" strike="noStrike" kern="1200" cap="none" spc="0" normalizeH="0" baseline="0" noProof="0" smtClean="0">
                <a:ln>
                  <a:noFill/>
                </a:ln>
                <a:solidFill>
                  <a:srgbClr val="212A51"/>
                </a:solidFill>
                <a:effectLst/>
                <a:uLnTx/>
                <a:uFillTx/>
                <a:latin typeface="Arial Nov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srgbClr val="212A51"/>
              </a:solidFill>
              <a:effectLst/>
              <a:uLnTx/>
              <a:uFillTx/>
              <a:latin typeface="Arial Nova"/>
              <a:ea typeface="+mn-ea"/>
              <a:cs typeface="+mn-cs"/>
            </a:endParaRPr>
          </a:p>
        </p:txBody>
      </p:sp>
    </p:spTree>
    <p:extLst>
      <p:ext uri="{BB962C8B-B14F-4D97-AF65-F5344CB8AC3E}">
        <p14:creationId xmlns:p14="http://schemas.microsoft.com/office/powerpoint/2010/main" val="173969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E13986E-79BC-4F47-9D02-EA317459C552}"/>
              </a:ext>
            </a:extLst>
          </p:cNvPr>
          <p:cNvSpPr>
            <a:spLocks noGrp="1"/>
          </p:cNvSpPr>
          <p:nvPr>
            <p:ph type="title"/>
          </p:nvPr>
        </p:nvSpPr>
        <p:spPr/>
        <p:txBody>
          <a:bodyPr/>
          <a:lstStyle/>
          <a:p>
            <a:r>
              <a:rPr lang="en-AU" dirty="0"/>
              <a:t>Principles</a:t>
            </a:r>
          </a:p>
        </p:txBody>
      </p:sp>
      <p:sp>
        <p:nvSpPr>
          <p:cNvPr id="11" name="Text Placeholder 10"/>
          <p:cNvSpPr>
            <a:spLocks noGrp="1"/>
          </p:cNvSpPr>
          <p:nvPr>
            <p:ph type="body" sz="quarter" idx="11"/>
          </p:nvPr>
        </p:nvSpPr>
        <p:spPr>
          <a:xfrm>
            <a:off x="361405" y="5943600"/>
            <a:ext cx="10515600" cy="843242"/>
          </a:xfrm>
        </p:spPr>
        <p:txBody>
          <a:bodyPr/>
          <a:lstStyle/>
          <a:p>
            <a:pPr marL="0" lvl="0" indent="0" eaLnBrk="0" fontAlgn="base" hangingPunct="0">
              <a:spcBef>
                <a:spcPct val="0"/>
              </a:spcBef>
              <a:spcAft>
                <a:spcPct val="0"/>
              </a:spcAft>
              <a:defRPr/>
            </a:pPr>
            <a:endParaRPr lang="en-AU" altLang="en-US" sz="1000" kern="0" dirty="0"/>
          </a:p>
          <a:p>
            <a:pPr marL="0" lvl="0" indent="0" algn="ctr" eaLnBrk="0" fontAlgn="base" hangingPunct="0">
              <a:spcBef>
                <a:spcPts val="1200"/>
              </a:spcBef>
              <a:spcAft>
                <a:spcPct val="0"/>
              </a:spcAft>
              <a:defRPr/>
            </a:pPr>
            <a:r>
              <a:rPr lang="en-AU" altLang="en-US" sz="2400" b="1" kern="0" dirty="0"/>
              <a:t>Are all present in agreement with these principles?</a:t>
            </a:r>
          </a:p>
        </p:txBody>
      </p:sp>
      <p:graphicFrame>
        <p:nvGraphicFramePr>
          <p:cNvPr id="5" name="Diagram 4"/>
          <p:cNvGraphicFramePr/>
          <p:nvPr>
            <p:extLst>
              <p:ext uri="{D42A27DB-BD31-4B8C-83A1-F6EECF244321}">
                <p14:modId xmlns:p14="http://schemas.microsoft.com/office/powerpoint/2010/main" val="4293655485"/>
              </p:ext>
            </p:extLst>
          </p:nvPr>
        </p:nvGraphicFramePr>
        <p:xfrm>
          <a:off x="1937657" y="2057400"/>
          <a:ext cx="8316686" cy="39732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1062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5614" y="999068"/>
            <a:ext cx="6113585" cy="645284"/>
          </a:xfrm>
        </p:spPr>
        <p:txBody>
          <a:bodyPr/>
          <a:lstStyle/>
          <a:p>
            <a:r>
              <a:rPr lang="en-AU" dirty="0"/>
              <a:t>Content warning</a:t>
            </a:r>
          </a:p>
        </p:txBody>
      </p:sp>
      <p:sp>
        <p:nvSpPr>
          <p:cNvPr id="4" name="Text Placeholder 3"/>
          <p:cNvSpPr>
            <a:spLocks noGrp="1"/>
          </p:cNvSpPr>
          <p:nvPr>
            <p:ph type="body" sz="quarter" idx="11"/>
          </p:nvPr>
        </p:nvSpPr>
        <p:spPr>
          <a:xfrm>
            <a:off x="672860" y="2286000"/>
            <a:ext cx="10452340" cy="2746375"/>
          </a:xfrm>
        </p:spPr>
        <p:txBody>
          <a:bodyPr/>
          <a:lstStyle/>
          <a:p>
            <a:pPr marL="285750" indent="-285750">
              <a:buFont typeface="Arial" panose="020B0604020202020204" pitchFamily="34" charset="0"/>
              <a:buChar char="•"/>
            </a:pPr>
            <a:r>
              <a:rPr lang="en-AU" dirty="0"/>
              <a:t>Please note any trigger warnings (eating disorders, suicide, sexual situations etc).</a:t>
            </a:r>
          </a:p>
          <a:p>
            <a:pPr marL="285750" indent="-285750">
              <a:buFont typeface="Arial" panose="020B0604020202020204" pitchFamily="34" charset="0"/>
              <a:buChar char="•"/>
            </a:pPr>
            <a:r>
              <a:rPr lang="en-AU" dirty="0"/>
              <a:t>Please remind everyone that we want people to feel safe and that they are welcome to log off at any point without explanation.</a:t>
            </a:r>
          </a:p>
        </p:txBody>
      </p:sp>
      <p:sp>
        <p:nvSpPr>
          <p:cNvPr id="5" name="Slide Number Placeholder 4"/>
          <p:cNvSpPr>
            <a:spLocks noGrp="1"/>
          </p:cNvSpPr>
          <p:nvPr>
            <p:ph type="sldNum" sz="quarter" idx="14"/>
          </p:nvPr>
        </p:nvSpPr>
        <p:spPr/>
        <p:txBody>
          <a:bodyPr/>
          <a:lstStyle/>
          <a:p>
            <a:fld id="{7782931A-7D25-4B4B-9464-57AE418934A3}" type="slidenum">
              <a:rPr lang="en-US" smtClean="0"/>
              <a:pPr/>
              <a:t>5</a:t>
            </a:fld>
            <a:endParaRPr lang="en-US"/>
          </a:p>
        </p:txBody>
      </p:sp>
      <p:pic>
        <p:nvPicPr>
          <p:cNvPr id="6" name="Picture 5" descr="File:Ambox warning pn.svg - Wikimedia Commons"/>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1954" y="276689"/>
            <a:ext cx="1663660" cy="1444757"/>
          </a:xfrm>
          <a:prstGeom prst="rect">
            <a:avLst/>
          </a:prstGeom>
        </p:spPr>
      </p:pic>
    </p:spTree>
    <p:extLst>
      <p:ext uri="{BB962C8B-B14F-4D97-AF65-F5344CB8AC3E}">
        <p14:creationId xmlns:p14="http://schemas.microsoft.com/office/powerpoint/2010/main" val="2655245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Summary of situation</a:t>
            </a:r>
          </a:p>
        </p:txBody>
      </p:sp>
      <p:sp>
        <p:nvSpPr>
          <p:cNvPr id="4" name="Text Placeholder 3"/>
          <p:cNvSpPr>
            <a:spLocks noGrp="1"/>
          </p:cNvSpPr>
          <p:nvPr>
            <p:ph type="body" sz="quarter" idx="11"/>
          </p:nvPr>
        </p:nvSpPr>
        <p:spPr>
          <a:xfrm>
            <a:off x="672860" y="2286000"/>
            <a:ext cx="10452340" cy="2746375"/>
          </a:xfrm>
        </p:spPr>
        <p:txBody>
          <a:bodyPr lIns="91440" tIns="45720" rIns="91440" bIns="45720" anchor="t"/>
          <a:lstStyle/>
          <a:p>
            <a:pPr marL="285750" indent="-285750">
              <a:buFont typeface="Arial" panose="020B0604020202020204" pitchFamily="34" charset="0"/>
              <a:buChar char="•"/>
            </a:pPr>
            <a:r>
              <a:rPr lang="en-AU" dirty="0"/>
              <a:t>Provide a de-identified, brief summary of the situation required to facilitate further understanding of findings and recommendations.</a:t>
            </a:r>
          </a:p>
          <a:p>
            <a:pPr marL="285750" indent="-285750">
              <a:buFont typeface="Arial" panose="020B0604020202020204" pitchFamily="34" charset="0"/>
              <a:buChar char="•"/>
            </a:pPr>
            <a:r>
              <a:rPr lang="en-AU" dirty="0"/>
              <a:t>Include the consumer, family and carer perspectives.</a:t>
            </a:r>
          </a:p>
          <a:p>
            <a:pPr marL="285750" indent="-285750">
              <a:buFont typeface="Arial" panose="020B0604020202020204" pitchFamily="34" charset="0"/>
              <a:buChar char="•"/>
            </a:pPr>
            <a:r>
              <a:rPr lang="en-AU" dirty="0"/>
              <a:t>The focus of this discussion is what issues it brings up in the system.</a:t>
            </a:r>
          </a:p>
        </p:txBody>
      </p:sp>
      <p:sp>
        <p:nvSpPr>
          <p:cNvPr id="5" name="Slide Number Placeholder 4"/>
          <p:cNvSpPr>
            <a:spLocks noGrp="1"/>
          </p:cNvSpPr>
          <p:nvPr>
            <p:ph type="sldNum" sz="quarter" idx="14"/>
          </p:nvPr>
        </p:nvSpPr>
        <p:spPr/>
        <p:txBody>
          <a:bodyPr/>
          <a:lstStyle/>
          <a:p>
            <a:fld id="{7782931A-7D25-4B4B-9464-57AE418934A3}" type="slidenum">
              <a:rPr lang="en-US" smtClean="0"/>
              <a:pPr/>
              <a:t>6</a:t>
            </a:fld>
            <a:endParaRPr lang="en-US"/>
          </a:p>
        </p:txBody>
      </p:sp>
    </p:spTree>
    <p:extLst>
      <p:ext uri="{BB962C8B-B14F-4D97-AF65-F5344CB8AC3E}">
        <p14:creationId xmlns:p14="http://schemas.microsoft.com/office/powerpoint/2010/main" val="3076619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Findings</a:t>
            </a:r>
          </a:p>
        </p:txBody>
      </p:sp>
      <p:sp>
        <p:nvSpPr>
          <p:cNvPr id="4" name="Text Placeholder 3"/>
          <p:cNvSpPr>
            <a:spLocks noGrp="1"/>
          </p:cNvSpPr>
          <p:nvPr>
            <p:ph type="body" sz="quarter" idx="11"/>
          </p:nvPr>
        </p:nvSpPr>
        <p:spPr>
          <a:xfrm>
            <a:off x="672860" y="2286000"/>
            <a:ext cx="10452340" cy="2746375"/>
          </a:xfrm>
        </p:spPr>
        <p:txBody>
          <a:bodyPr lIns="91440" tIns="45720" rIns="91440" bIns="45720" anchor="t"/>
          <a:lstStyle/>
          <a:p>
            <a:pPr marL="285750" indent="-285750">
              <a:buFont typeface="Arial" panose="020B0604020202020204" pitchFamily="34" charset="0"/>
              <a:buChar char="•"/>
            </a:pPr>
            <a:r>
              <a:rPr lang="en-AU" dirty="0"/>
              <a:t>Provide a de-identified outline of the findings of the event identified during the investigation. Include any contributing factors to the incident.</a:t>
            </a:r>
          </a:p>
          <a:p>
            <a:pPr marL="285750" indent="-285750">
              <a:buFont typeface="Arial" panose="020B0604020202020204" pitchFamily="34" charset="0"/>
              <a:buChar char="•"/>
            </a:pPr>
            <a:r>
              <a:rPr lang="en-AU" dirty="0"/>
              <a:t>Include also incidental findings where process, system or clinical practice issues may not have materially contributed to the event but provide important learnings and opportunities for improvement in healthcare service delivery.</a:t>
            </a:r>
          </a:p>
          <a:p>
            <a:endParaRPr lang="en-AU" dirty="0"/>
          </a:p>
        </p:txBody>
      </p:sp>
      <p:sp>
        <p:nvSpPr>
          <p:cNvPr id="5" name="Slide Number Placeholder 4"/>
          <p:cNvSpPr>
            <a:spLocks noGrp="1"/>
          </p:cNvSpPr>
          <p:nvPr>
            <p:ph type="sldNum" sz="quarter" idx="14"/>
          </p:nvPr>
        </p:nvSpPr>
        <p:spPr/>
        <p:txBody>
          <a:bodyPr/>
          <a:lstStyle/>
          <a:p>
            <a:fld id="{7782931A-7D25-4B4B-9464-57AE418934A3}" type="slidenum">
              <a:rPr lang="en-US" smtClean="0"/>
              <a:pPr/>
              <a:t>7</a:t>
            </a:fld>
            <a:endParaRPr lang="en-US"/>
          </a:p>
        </p:txBody>
      </p:sp>
    </p:spTree>
    <p:extLst>
      <p:ext uri="{BB962C8B-B14F-4D97-AF65-F5344CB8AC3E}">
        <p14:creationId xmlns:p14="http://schemas.microsoft.com/office/powerpoint/2010/main" val="2394897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Recommendations</a:t>
            </a:r>
          </a:p>
        </p:txBody>
      </p:sp>
      <p:sp>
        <p:nvSpPr>
          <p:cNvPr id="4" name="Text Placeholder 3"/>
          <p:cNvSpPr>
            <a:spLocks noGrp="1"/>
          </p:cNvSpPr>
          <p:nvPr>
            <p:ph type="body" sz="quarter" idx="11"/>
          </p:nvPr>
        </p:nvSpPr>
        <p:spPr>
          <a:xfrm>
            <a:off x="672860" y="2286000"/>
            <a:ext cx="10452340" cy="2746375"/>
          </a:xfrm>
        </p:spPr>
        <p:txBody>
          <a:bodyPr/>
          <a:lstStyle/>
          <a:p>
            <a:pPr marL="285750" indent="-285750">
              <a:buFont typeface="Arial" panose="020B0604020202020204" pitchFamily="34" charset="0"/>
              <a:buChar char="•"/>
            </a:pPr>
            <a:r>
              <a:rPr lang="en-AU" dirty="0"/>
              <a:t>Provide a de-identified outline of the recommendations identified during the investigation.</a:t>
            </a:r>
          </a:p>
          <a:p>
            <a:pPr marL="285750" indent="-285750">
              <a:buFont typeface="Arial" panose="020B0604020202020204" pitchFamily="34" charset="0"/>
              <a:buChar char="•"/>
            </a:pPr>
            <a:r>
              <a:rPr lang="en-AU" dirty="0"/>
              <a:t>Include also the SMART goals or actions </a:t>
            </a:r>
          </a:p>
          <a:p>
            <a:pPr marL="285750" indent="-285750">
              <a:buFont typeface="Arial" panose="020B0604020202020204" pitchFamily="34" charset="0"/>
              <a:buChar char="•"/>
            </a:pPr>
            <a:r>
              <a:rPr lang="en-AU" dirty="0"/>
              <a:t>If improvement plans have commenced, share learnings from the changes.</a:t>
            </a:r>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r>
              <a:rPr lang="en-AU" i="1" dirty="0"/>
              <a:t>Please sum up your presentation considering the resolution or debriefing that might be needed for those who have just listened to it. Note that there is a post meeting debrief for lived experience members after the meeting.</a:t>
            </a:r>
          </a:p>
          <a:p>
            <a:endParaRPr lang="en-AU" dirty="0"/>
          </a:p>
        </p:txBody>
      </p:sp>
      <p:sp>
        <p:nvSpPr>
          <p:cNvPr id="5" name="Slide Number Placeholder 4"/>
          <p:cNvSpPr>
            <a:spLocks noGrp="1"/>
          </p:cNvSpPr>
          <p:nvPr>
            <p:ph type="sldNum" sz="quarter" idx="14"/>
          </p:nvPr>
        </p:nvSpPr>
        <p:spPr/>
        <p:txBody>
          <a:bodyPr/>
          <a:lstStyle/>
          <a:p>
            <a:fld id="{7782931A-7D25-4B4B-9464-57AE418934A3}" type="slidenum">
              <a:rPr lang="en-US" smtClean="0"/>
              <a:pPr/>
              <a:t>8</a:t>
            </a:fld>
            <a:endParaRPr lang="en-US"/>
          </a:p>
        </p:txBody>
      </p:sp>
    </p:spTree>
    <p:extLst>
      <p:ext uri="{BB962C8B-B14F-4D97-AF65-F5344CB8AC3E}">
        <p14:creationId xmlns:p14="http://schemas.microsoft.com/office/powerpoint/2010/main" val="916074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Discussion</a:t>
            </a:r>
          </a:p>
        </p:txBody>
      </p:sp>
      <p:sp>
        <p:nvSpPr>
          <p:cNvPr id="5" name="Slide Number Placeholder 4"/>
          <p:cNvSpPr>
            <a:spLocks noGrp="1"/>
          </p:cNvSpPr>
          <p:nvPr>
            <p:ph type="sldNum" sz="quarter" idx="14"/>
          </p:nvPr>
        </p:nvSpPr>
        <p:spPr/>
        <p:txBody>
          <a:bodyPr/>
          <a:lstStyle/>
          <a:p>
            <a:fld id="{7782931A-7D25-4B4B-9464-57AE418934A3}" type="slidenum">
              <a:rPr lang="en-US" smtClean="0"/>
              <a:pPr/>
              <a:t>9</a:t>
            </a:fld>
            <a:endParaRPr lang="en-US"/>
          </a:p>
        </p:txBody>
      </p:sp>
      <p:graphicFrame>
        <p:nvGraphicFramePr>
          <p:cNvPr id="6" name="Diagram 5"/>
          <p:cNvGraphicFramePr/>
          <p:nvPr>
            <p:extLst>
              <p:ext uri="{D42A27DB-BD31-4B8C-83A1-F6EECF244321}">
                <p14:modId xmlns:p14="http://schemas.microsoft.com/office/powerpoint/2010/main" val="2926167252"/>
              </p:ext>
            </p:extLst>
          </p:nvPr>
        </p:nvGraphicFramePr>
        <p:xfrm>
          <a:off x="609600" y="1959429"/>
          <a:ext cx="10624456" cy="46155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9667981"/>
      </p:ext>
    </p:extLst>
  </p:cSld>
  <p:clrMapOvr>
    <a:masterClrMapping/>
  </p:clrMapOvr>
</p:sld>
</file>

<file path=ppt/theme/theme1.xml><?xml version="1.0" encoding="utf-8"?>
<a:theme xmlns:a="http://schemas.openxmlformats.org/drawingml/2006/main" name="Theme1">
  <a:themeElements>
    <a:clrScheme name="Custom 14">
      <a:dk1>
        <a:srgbClr val="212A51"/>
      </a:dk1>
      <a:lt1>
        <a:srgbClr val="FFFFFF"/>
      </a:lt1>
      <a:dk2>
        <a:srgbClr val="E4E4E4"/>
      </a:dk2>
      <a:lt2>
        <a:srgbClr val="CADBBA"/>
      </a:lt2>
      <a:accent1>
        <a:srgbClr val="A3D5DC"/>
      </a:accent1>
      <a:accent2>
        <a:srgbClr val="6D999C"/>
      </a:accent2>
      <a:accent3>
        <a:srgbClr val="4495A2"/>
      </a:accent3>
      <a:accent4>
        <a:srgbClr val="AA5881"/>
      </a:accent4>
      <a:accent5>
        <a:srgbClr val="E06742"/>
      </a:accent5>
      <a:accent6>
        <a:srgbClr val="F9D448"/>
      </a:accent6>
      <a:hlink>
        <a:srgbClr val="4495A2"/>
      </a:hlink>
      <a:folHlink>
        <a:srgbClr val="AA5881"/>
      </a:folHlink>
    </a:clrScheme>
    <a:fontScheme name="Custom 35">
      <a:majorFont>
        <a:latin typeface="Arial Nova"/>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issPresentation A_Win32_MW_JS_SL_v2.potx" id="{F3EA0D10-81D8-413D-A4CA-F5D1D5CC8037}" vid="{9BA86A48-81B4-441C-9F07-EEAF91A8FC3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e98f379-06b2-4e89-aa40-93134a9fa8be">
      <Terms xmlns="http://schemas.microsoft.com/office/infopath/2007/PartnerControls"/>
    </lcf76f155ced4ddcb4097134ff3c332f>
    <Preparedfor_x0028_date_x0029_ xmlns="ee98f379-06b2-4e89-aa40-93134a9fa8be" xsi:nil="true"/>
    <DocumentType xmlns="ee98f379-06b2-4e89-aa40-93134a9fa8b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FBF5ACB5C45D54F9AB200FC8330519B" ma:contentTypeVersion="16" ma:contentTypeDescription="Create a new document." ma:contentTypeScope="" ma:versionID="a114dcbd7c59e5cb2facbd75f42f2e31">
  <xsd:schema xmlns:xsd="http://www.w3.org/2001/XMLSchema" xmlns:xs="http://www.w3.org/2001/XMLSchema" xmlns:p="http://schemas.microsoft.com/office/2006/metadata/properties" xmlns:ns2="ee98f379-06b2-4e89-aa40-93134a9fa8be" xmlns:ns3="9200548f-b9d8-438f-b95c-b6de9ebcb192" targetNamespace="http://schemas.microsoft.com/office/2006/metadata/properties" ma:root="true" ma:fieldsID="8691af6066e6fd3179085519076edc93" ns2:_="" ns3:_="">
    <xsd:import namespace="ee98f379-06b2-4e89-aa40-93134a9fa8be"/>
    <xsd:import namespace="9200548f-b9d8-438f-b95c-b6de9ebcb19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DocumentType" minOccurs="0"/>
                <xsd:element ref="ns2:Preparedfor_x0028_date_x0029_" minOccurs="0"/>
                <xsd:element ref="ns2:MediaServiceSearchProperties"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98f379-06b2-4e89-aa40-93134a9fa8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28d80994-4b2d-4dea-bec9-c276b32ddbc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DocumentType" ma:index="18" nillable="true" ma:displayName="Document Type" ma:format="Dropdown" ma:internalName="DocumentType">
      <xsd:simpleType>
        <xsd:restriction base="dms:Choice">
          <xsd:enumeration value="Meetings"/>
          <xsd:enumeration value="Discussion Paper"/>
          <xsd:enumeration value="Information Paper"/>
          <xsd:enumeration value="Other"/>
          <xsd:enumeration value="Program Updates"/>
          <xsd:enumeration value="Template"/>
        </xsd:restriction>
      </xsd:simpleType>
    </xsd:element>
    <xsd:element name="Preparedfor_x0028_date_x0029_" ma:index="19" nillable="true" ma:displayName="Prepared for (date)" ma:format="DateOnly" ma:internalName="Preparedfor_x0028_date_x0029_">
      <xsd:simpleType>
        <xsd:restriction base="dms:DateTime"/>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200548f-b9d8-438f-b95c-b6de9ebcb192" elementFormDefault="qualified">
    <xsd:import namespace="http://schemas.microsoft.com/office/2006/documentManagement/types"/>
    <xsd:import namespace="http://schemas.microsoft.com/office/infopath/2007/PartnerControls"/>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FDA55D-88F8-49F0-AC51-4D8C61369B87}">
  <ds:schemaRefs>
    <ds:schemaRef ds:uri="http://purl.org/dc/terms/"/>
    <ds:schemaRef ds:uri="http://schemas.microsoft.com/office/2006/metadata/properties"/>
    <ds:schemaRef ds:uri="http://purl.org/dc/elements/1.1/"/>
    <ds:schemaRef ds:uri="ee98f379-06b2-4e89-aa40-93134a9fa8be"/>
    <ds:schemaRef ds:uri="http://www.w3.org/XML/1998/namespace"/>
    <ds:schemaRef ds:uri="http://schemas.microsoft.com/office/2006/documentManagement/types"/>
    <ds:schemaRef ds:uri="http://purl.org/dc/dcmitype/"/>
    <ds:schemaRef ds:uri="9200548f-b9d8-438f-b95c-b6de9ebcb192"/>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1F9B563B-41E2-4AFB-B1E6-357574BC96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98f379-06b2-4e89-aa40-93134a9fa8be"/>
    <ds:schemaRef ds:uri="9200548f-b9d8-438f-b95c-b6de9ebcb1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9284A9-FCBC-4535-84EE-46F6CEDADD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18242</TotalTime>
  <Words>682</Words>
  <Application>Microsoft Office PowerPoint</Application>
  <PresentationFormat>Widescreen</PresentationFormat>
  <Paragraphs>88</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Theme1</vt:lpstr>
      <vt:lpstr>Collective Learning Forum</vt:lpstr>
      <vt:lpstr>Acknowledgements</vt:lpstr>
      <vt:lpstr>AGENDA</vt:lpstr>
      <vt:lpstr>Principles</vt:lpstr>
      <vt:lpstr>Content warning</vt:lpstr>
      <vt:lpstr>Summary of situation</vt:lpstr>
      <vt:lpstr>Findings</vt:lpstr>
      <vt:lpstr>Recommendations</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  On 3 April 2022, the Victorian Government announced the COVID Catch Up Plan (the Plan)—a $1.5 billion investment to boost surgical activity across Victoria to record levels, providing the care which was deferred because of the global pandemic.  The Plan sets out an ambitious reform agenda which aims to address the backlog of deferred care and improve elective surgery performance. The intention is to reach 125% of surgical capacity (on 2018-19 levels) by June 2024.  The Plan sets out multiple initiatives across three elements to restore surgical activity to pre-pandemic levels and beyond, while also seeking to reform the system to drive enduring improvement.</dc:title>
  <dc:creator>KHATRI, Priya</dc:creator>
  <cp:lastModifiedBy>CAPPER, Naomi</cp:lastModifiedBy>
  <cp:revision>171</cp:revision>
  <cp:lastPrinted>2023-05-18T04:32:52Z</cp:lastPrinted>
  <dcterms:created xsi:type="dcterms:W3CDTF">2023-01-05T03:07:32Z</dcterms:created>
  <dcterms:modified xsi:type="dcterms:W3CDTF">2024-09-20T05:54:03Z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0x0101000FBF5ACB5C45D54F9AB200FC8330519B</vt:lpwstr>
  </property>
  <property fmtid="{D5CDD505-2E9C-101B-9397-08002B2CF9AE}" pid="3" name="MediaServiceImageTags">
    <vt:lpwstr/>
  </property>
</Properties>
</file>